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83" r:id="rId4"/>
    <p:sldId id="258" r:id="rId5"/>
    <p:sldId id="259" r:id="rId6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680"/>
            <a:ext cx="9144000" cy="2621280"/>
          </a:xfr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l-PL" altLang="en-US" dirty="0"/>
              <a:t>Ochrona przyrody w Polsce</a:t>
            </a:r>
            <a:endParaRPr lang="pl-PL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1384300" y="3281045"/>
            <a:ext cx="9144000" cy="1333500"/>
          </a:xfrm>
        </p:spPr>
        <p:txBody>
          <a:bodyPr>
            <a:normAutofit/>
          </a:bodyPr>
          <a:lstStyle/>
          <a:p>
            <a:endParaRPr lang="pl-PL" altLang="en-US"/>
          </a:p>
          <a:p>
            <a:endParaRPr lang="pl-PL" altLang="en-US"/>
          </a:p>
        </p:txBody>
      </p:sp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 sz="6600" b="1" i="1"/>
              <a:t>Fauna</a:t>
            </a:r>
            <a:endParaRPr lang="pl-PL" altLang="en-US" sz="6600" b="1" i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en-US" sz="4800" i="1"/>
              <a:t>Niedźwiedź brunatny</a:t>
            </a:r>
            <a:endParaRPr lang="en-US" sz="4800" i="1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31890" y="784225"/>
            <a:ext cx="4683125" cy="424180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 i="1"/>
              <a:t>Wilk Szary</a:t>
            </a:r>
            <a:endParaRPr lang="pl-PL" altLang="en-US" i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984250" y="1518920"/>
            <a:ext cx="4194175" cy="401955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/>
              <a:t>Ryś Euroazjatycki</a:t>
            </a:r>
            <a:endParaRPr lang="pl-PL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333500" y="1412240"/>
            <a:ext cx="3937635" cy="372681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/>
              <a:t>Żbik europejski</a:t>
            </a:r>
            <a:endParaRPr lang="pl-PL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38200" y="1826260"/>
            <a:ext cx="4838065" cy="291655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/>
              <a:t>Jeleń karpacki</a:t>
            </a:r>
            <a:endParaRPr lang="pl-PL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007745" y="2071370"/>
            <a:ext cx="3563620" cy="310261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/>
              <a:t>Orzeł Przedni</a:t>
            </a:r>
            <a:endParaRPr lang="pl-PL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38200" y="2273300"/>
            <a:ext cx="5181600" cy="345567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/>
              <a:t>Orlik Krzykliwy</a:t>
            </a:r>
            <a:endParaRPr lang="pl-PL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38200" y="1825625"/>
            <a:ext cx="4304665" cy="335153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/>
              <a:t>Sóweczki</a:t>
            </a:r>
            <a:endParaRPr lang="pl-PL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252855" y="1825625"/>
            <a:ext cx="4351655" cy="435165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/>
              <a:t>Włochatka zwyczajna </a:t>
            </a:r>
            <a:endParaRPr lang="pl-PL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110615" y="1825625"/>
            <a:ext cx="3768090" cy="435165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/>
              <a:t>Puchacz</a:t>
            </a:r>
            <a:endParaRPr lang="pl-PL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339215" y="1825625"/>
            <a:ext cx="4178935" cy="435165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 b="1" i="1" u="sng"/>
              <a:t>Parki Narodowe w Polsce</a:t>
            </a:r>
            <a:endParaRPr lang="pl-PL" altLang="en-US" b="1" i="1" u="sn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/>
              <a:t>jedna z form ochrony przyrody w Polsce. wartościami przyrodniczymi, naukowymi, społecznymi, kulturowymi i edukacyjnymi,na którym ochronie podlega cała przyroda oraz walory krajobrazowe. Park narodowy tworzy się w celu zachowania różnorodności biologicznej, zasobów, tworów i składników przyrody nieożywionej i walorów krajobrazowych, przywrócenia właściwego stanu zasobów i składników przyrody oraz odtworzenia zniekształconych siedlisk przyrodniczych, siedlisk roślin, siedlisk zwierząt lub siedlisk grzybów.</a:t>
            </a:r>
            <a:endParaRPr lang="en-US"/>
          </a:p>
        </p:txBody>
      </p:sp>
    </p:spTree>
  </p:cSld>
  <p:clrMapOvr>
    <a:masterClrMapping/>
  </p:clrMapOvr>
  <p:transition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/>
              <a:t>Dzięcioł białogrzbiety</a:t>
            </a:r>
            <a:endParaRPr lang="pl-PL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115695" y="1825625"/>
            <a:ext cx="3583940" cy="435165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/>
              <a:t>Żmija zygzakowata </a:t>
            </a:r>
            <a:endParaRPr lang="pl-PL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38200" y="2278380"/>
            <a:ext cx="5181600" cy="344551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/>
              <a:t>Wąż eskulapa</a:t>
            </a:r>
            <a:endParaRPr lang="pl-PL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252855" y="1825625"/>
            <a:ext cx="4351655" cy="435165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pl-PL" altLang="en-US" sz="8800">
                <a:solidFill>
                  <a:schemeClr val="accent4"/>
                </a:solidFill>
                <a:effectLst/>
              </a:rPr>
              <a:t>K</a:t>
            </a:r>
            <a:r>
              <a:rPr lang="pl-PL" altLang="en-US" sz="88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</a:rPr>
              <a:t>O</a:t>
            </a:r>
            <a:r>
              <a:rPr lang="pl-PL" altLang="en-US" sz="88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</a:rPr>
              <a:t>N</a:t>
            </a:r>
            <a:r>
              <a:rPr lang="pl-PL" altLang="en-US" sz="88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/>
              </a:rPr>
              <a:t>I</a:t>
            </a:r>
            <a:r>
              <a:rPr lang="pl-PL" altLang="en-US" sz="8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</a:rPr>
              <a:t>E</a:t>
            </a:r>
            <a:r>
              <a:rPr lang="pl-PL" altLang="en-US" sz="88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effectLst/>
              </a:rPr>
              <a:t>C</a:t>
            </a:r>
            <a:endParaRPr lang="pl-PL" altLang="en-US" sz="88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p>
            <a:pPr marL="0" indent="0">
              <a:buNone/>
            </a:pPr>
            <a:r>
              <a:rPr lang="pl-PL" altLang="en-US" i="1"/>
              <a:t>	</a:t>
            </a:r>
            <a:endParaRPr lang="pl-PL" altLang="en-US" i="1"/>
          </a:p>
          <a:p>
            <a:pPr marL="0" indent="0">
              <a:buNone/>
            </a:pPr>
            <a:endParaRPr lang="pl-PL" altLang="en-US" i="1"/>
          </a:p>
          <a:p>
            <a:pPr marL="0" indent="0">
              <a:buNone/>
            </a:pPr>
            <a:endParaRPr lang="pl-PL" altLang="en-US" i="1"/>
          </a:p>
          <a:p>
            <a:pPr marL="0" indent="0">
              <a:buNone/>
            </a:pPr>
            <a:endParaRPr lang="pl-PL" altLang="en-US" i="1"/>
          </a:p>
          <a:p>
            <a:pPr marL="0" indent="0">
              <a:buNone/>
            </a:pPr>
            <a:endParaRPr lang="pl-PL" altLang="en-US" i="1"/>
          </a:p>
          <a:p>
            <a:pPr marL="0" indent="0">
              <a:buNone/>
            </a:pPr>
            <a:endParaRPr lang="pl-PL" altLang="en-US" i="1"/>
          </a:p>
          <a:p>
            <a:pPr marL="0" indent="0">
              <a:buNone/>
            </a:pPr>
            <a:r>
              <a:rPr lang="pl-PL" altLang="en-US" i="1"/>
              <a:t>Źródło- Wikipedia</a:t>
            </a:r>
            <a:endParaRPr lang="pl-PL" altLang="en-US" i="1"/>
          </a:p>
          <a:p>
            <a:pPr marL="0" indent="0">
              <a:buNone/>
            </a:pPr>
            <a:endParaRPr lang="pl-PL" altLang="en-US" i="1"/>
          </a:p>
          <a:p>
            <a:pPr marL="0" indent="0">
              <a:buNone/>
            </a:pPr>
            <a:r>
              <a:rPr lang="pl-PL" altLang="en-US" i="1"/>
              <a:t>autor- Kinga Ignaczewska </a:t>
            </a:r>
            <a:endParaRPr lang="pl-PL" altLang="en-US" i="1"/>
          </a:p>
          <a:p>
            <a:pPr marL="0" indent="0">
              <a:buNone/>
            </a:pPr>
            <a:endParaRPr lang="pl-PL" altLang="en-US" i="1">
              <a:solidFill>
                <a:srgbClr val="00B0F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/>
              <a:t>Bieszczadzki Park Narodowy </a:t>
            </a:r>
            <a:endParaRPr lang="pl-PL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p>
            <a:r>
              <a:rPr lang="en-US"/>
              <a:t>jeden z 23 polskich parków narodowych położony w Bieszczadach Zachodnich. Utworzony w 1973 roku.</a:t>
            </a:r>
            <a:endParaRPr lang="en-US"/>
          </a:p>
          <a:p>
            <a:r>
              <a:rPr lang="en-US">
                <a:sym typeface="+mn-ea"/>
              </a:rPr>
              <a:t>Bieszczadzki Park Narodowy chroni najwyższe partie polskiej części Karpat Wschodnich. W Parku wyróżniono dwa piętra roślinno-klimatyczne: regiel dolny i połoniny.</a:t>
            </a:r>
            <a:endParaRPr lang="en-US"/>
          </a:p>
          <a:p>
            <a:pPr marL="0" indent="0">
              <a:buNone/>
            </a:pPr>
            <a:endParaRPr lang="pl-PL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878320" y="1494155"/>
            <a:ext cx="4002405" cy="443738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 i="1"/>
              <a:t>Flora </a:t>
            </a:r>
            <a:endParaRPr lang="pl-PL" altLang="en-US" i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90370"/>
            <a:ext cx="5181600" cy="2571750"/>
          </a:xfrm>
        </p:spPr>
        <p:txBody>
          <a:bodyPr>
            <a:normAutofit lnSpcReduction="20000"/>
          </a:bodyPr>
          <a:p>
            <a:r>
              <a:rPr lang="pl-PL" altLang="en-US"/>
              <a:t>T</a:t>
            </a:r>
            <a:r>
              <a:rPr lang="en-US"/>
              <a:t>ojad wschodniokarpacki  – gatunek rośliny z rodziny jaskrowatych.  w Polsce uznany za zagrożony. Znane są jego stanowiska tylko w Bieszczadach Zachodnich.  </a:t>
            </a:r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64910" y="1017905"/>
            <a:ext cx="5384165" cy="444627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i="1"/>
              <a:t>Goździk kartuzek</a:t>
            </a:r>
            <a:endParaRPr lang="en-US" i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654175" y="2480310"/>
            <a:ext cx="3201035" cy="369633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i="1"/>
              <a:t>Lepnica karpacka</a:t>
            </a:r>
            <a:endParaRPr lang="en-US" i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060450" y="1825625"/>
            <a:ext cx="473583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altLang="en-US" i="1"/>
              <a:t>Pszeniec Biały</a:t>
            </a:r>
            <a:endParaRPr lang="pl-PL" altLang="en-US" i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989965" y="2172335"/>
            <a:ext cx="487680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i="1"/>
              <a:t>Fiołek dack</a:t>
            </a:r>
            <a:r>
              <a:rPr lang="pl-PL" altLang="en-US" i="1"/>
              <a:t>i</a:t>
            </a:r>
            <a:endParaRPr lang="pl-PL" altLang="en-US" i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043940" y="2164080"/>
            <a:ext cx="3618230" cy="339153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i="1"/>
              <a:t>Śnieżyca wiosenna</a:t>
            </a:r>
            <a:endParaRPr lang="en-US" i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335405" y="1825625"/>
            <a:ext cx="3351530" cy="377507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1325</Words>
  <Application>WPS Presentation</Application>
  <PresentationFormat>Widescreen</PresentationFormat>
  <Paragraphs>69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Arial</vt:lpstr>
      <vt:lpstr>SimSun</vt:lpstr>
      <vt:lpstr>Wingdings</vt:lpstr>
      <vt:lpstr>Calibri</vt:lpstr>
      <vt:lpstr>Microsoft YaHei</vt:lpstr>
      <vt:lpstr/>
      <vt:lpstr>Arial Unicode MS</vt:lpstr>
      <vt:lpstr>Calibri Light</vt:lpstr>
      <vt:lpstr>Segoe Print</vt:lpstr>
      <vt:lpstr>Office Theme</vt:lpstr>
      <vt:lpstr>ochrona przyrody w Polsce</vt:lpstr>
      <vt:lpstr>Parki Narodowe w Polsce</vt:lpstr>
      <vt:lpstr>Bieszczadzki Park Narodowy </vt:lpstr>
      <vt:lpstr>Flora </vt:lpstr>
      <vt:lpstr>Goździk kartuzek</vt:lpstr>
      <vt:lpstr>Lepnica karpacka</vt:lpstr>
      <vt:lpstr>Pszeniec Biały</vt:lpstr>
      <vt:lpstr>Fiołek dacki</vt:lpstr>
      <vt:lpstr>Śnieżyca wiosenna</vt:lpstr>
      <vt:lpstr>Fauna</vt:lpstr>
      <vt:lpstr>wilk szary</vt:lpstr>
      <vt:lpstr>ryś euroazjatycki</vt:lpstr>
      <vt:lpstr>Żbik europejski</vt:lpstr>
      <vt:lpstr>jeleń karpacki</vt:lpstr>
      <vt:lpstr>orzeł przedni</vt:lpstr>
      <vt:lpstr>orlik krzykliwy</vt:lpstr>
      <vt:lpstr>sóweczki</vt:lpstr>
      <vt:lpstr>włochatka zwyczajna </vt:lpstr>
      <vt:lpstr>puchacz</vt:lpstr>
      <vt:lpstr>dzięcioł białogrzbiety</vt:lpstr>
      <vt:lpstr>żmija zygzakowata </vt:lpstr>
      <vt:lpstr>wąż eskulapa</vt:lpstr>
      <vt:lpstr>KONIEC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ochrona przyrody w Polsce</dc:title>
  <dc:creator/>
  <cp:lastModifiedBy>luneczkakoteczka</cp:lastModifiedBy>
  <cp:revision>3</cp:revision>
  <dcterms:created xsi:type="dcterms:W3CDTF">2020-02-10T17:55:00Z</dcterms:created>
  <dcterms:modified xsi:type="dcterms:W3CDTF">2020-02-11T17:43:32Z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1045-11.2.0.9148</vt:lpwstr>
  </property>
</Properties>
</file>