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6279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"/>
    </p:cViewPr>
  </p:sorterViewPr>
  <p:notesViewPr>
    <p:cSldViewPr snapToGrid="0">
      <p:cViewPr varScale="1">
        <p:scale>
          <a:sx n="85" d="100"/>
          <a:sy n="85" d="100"/>
        </p:scale>
        <p:origin x="31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52ABB-C02B-40C8-9D45-F6FCCD53A51A}" type="datetimeFigureOut">
              <a:rPr lang="pl-PL" smtClean="0"/>
              <a:t>2020-02-13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63A81-2A78-49A1-A31C-D954C9A8F5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89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3A81-2A78-49A1-A31C-D954C9A8F5B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1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3A81-2A78-49A1-A31C-D954C9A8F5B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18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3A81-2A78-49A1-A31C-D954C9A8F5B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1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3A81-2A78-49A1-A31C-D954C9A8F5B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27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45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32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75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139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545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93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925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23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3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63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5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467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65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884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091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31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EDBB-9A86-4E0E-8B0A-DB0176C6F5E3}" type="datetimeFigureOut">
              <a:rPr lang="pl-PL" smtClean="0"/>
              <a:t>2020-02-13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A511E9-3589-4C52-9963-030BDA9E927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1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670030" y="2504123"/>
            <a:ext cx="7766936" cy="164630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OCHRONA PRZYRODY  W        </a:t>
            </a:r>
            <a:br>
              <a:rPr lang="pl-PL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pl-P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POLSCE</a:t>
            </a:r>
            <a:endParaRPr lang="pl-PL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986901" y="4838485"/>
            <a:ext cx="7766936" cy="1096899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REZERWATY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PRZYRODY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 POLSCE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73" y="1176950"/>
            <a:ext cx="9118603" cy="325019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2919" y="4427145"/>
            <a:ext cx="7803264" cy="1246360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6.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Polowania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łowienia ryb, chwytania, płoszenia i zabijania zwierząt, niszczenia ich legowisk i gniazd, wybierania jaj,</a:t>
            </a:r>
            <a:endParaRPr lang="pl-PL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7" y="80695"/>
            <a:ext cx="5179722" cy="449331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7580" y="4294362"/>
            <a:ext cx="8596668" cy="13208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7. </a:t>
            </a:r>
            <a:r>
              <a:rPr lang="pl-PL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Zakaz  wprowadzania psów</a:t>
            </a:r>
            <a:endParaRPr lang="pl-PL" sz="4800" b="1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1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576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TYPY OCHRONY PRZYRODY</a:t>
            </a:r>
            <a:endParaRPr lang="pl-PL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01910" y="1930031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Zarówno cały obszar rezerwatu jak również jego fragmenty mogą podlegać ochronie ścisłej, czynnej bądź krajobrazowej. Wszystko zależy od celu ochrony rezerwatu i stanu jego zachowania. Ochrona ścisła oznacza zaniechanie jakiejkolwiek ingerencji człowieka w stan ekosystemów, składników przyrody oraz w przebieg procesów przyrodniczych. Niektóre rzadkie gatunki roślin, zwierząt i grzybów są szczególnie wrażliwe na działalność człowieka. Ochrona czynna dopuszcza wykonywanie zabiegów ochronnych w celu utrzymania istniejących warunków, bądź przywrócenia właściwego stanu ekosystemów. Przykładem ochrony czynnej jest wypas zwierząt na murawach kserotermicznych. Są to siedliska o charakterze stepowym z charakterystyczną sucho - i ciepłolubną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roślinnością…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8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1727" y="1158844"/>
            <a:ext cx="9417280" cy="5555810"/>
          </a:xfrm>
        </p:spPr>
        <p:txBody>
          <a:bodyPr>
            <a:normAutofit fontScale="90000"/>
          </a:bodyPr>
          <a:lstStyle/>
          <a:p>
            <a:r>
              <a:rPr lang="pl-PL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Największym zagrożeniem dla tego typu siedlisk jest ich zarastanie drzewami i roślinami powodującymi zacienienie i w konsekwencji utratę charakterystycznej ciepłolubnej flory. Wypasane w sposób kontrolowany owce i kozy działają jak „żywe kosiarki", zgryzając siewki drzew i krzewów oraz eliminując z murawy niepożądane gatunki miękkolistne, pozostawiają gatunki o liściach szorstkich i twardych, czyli najcenniejsze gatunki murawowe. Dodatkowo, poprzez wydeptywanie raciczkami zwierzęta odsłaniają fragmenty gleby, co ułatwia kiełkowanie nasion i wzrost siewek chronionych roślin.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2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4205" y="165980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Ochrona krajobrazowa pozwala na zachowanie cech charakterystycznych danego krajobrazu, w tym jego walorów, na które składają się wartości przyrodnicze, kulturowe, czy historyczne oraz związana z nimi m.in. rzeźba terenu czy składniki przyrody.</a:t>
            </a:r>
          </a:p>
        </p:txBody>
      </p:sp>
    </p:spTree>
    <p:extLst>
      <p:ext uri="{BB962C8B-B14F-4D97-AF65-F5344CB8AC3E}">
        <p14:creationId xmlns:p14="http://schemas.microsoft.com/office/powerpoint/2010/main" val="32104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8818" y="14523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8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CIEKAWOSTKA</a:t>
            </a:r>
            <a:endParaRPr lang="pl-PL" sz="8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28774" y="2143470"/>
            <a:ext cx="756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 Polsce mamy obecnie 1 501 rezerwatów o łącznej powierzchni 169,6 tys. ha, co stanowi zaledwie 0,5% powierzchni całego kraju.</a:t>
            </a:r>
            <a:endParaRPr lang="pl-PL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10255" y="346723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Rezerwaty przyrody usytuowane są nie tylko na obszarach dzikich i niezamieszkanych przez człowieka, ale także na terenach miast.</a:t>
            </a:r>
            <a:r>
              <a:rPr lang="pl-PL" b="1" i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 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28774" y="516033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Rezerwat przyrody Kępa Redłowska w Gdyni utworzony w 1938 r. </a:t>
            </a:r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jest </a:t>
            </a: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najstarszym w województwie pomorskim i jednym z najstarszych w Polsce.</a:t>
            </a:r>
            <a:endParaRPr lang="pl-PL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26822" y="-420147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latin typeface="Forte" panose="03060902040502070203" pitchFamily="66" charset="0"/>
              </a:rPr>
              <a:t>Zwierzęta żyjące w rezerwatach przyrody</a:t>
            </a:r>
            <a:endParaRPr lang="pl-PL" sz="44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8592" y="1361955"/>
            <a:ext cx="10280544" cy="1335976"/>
          </a:xfrm>
        </p:spPr>
        <p:txBody>
          <a:bodyPr numCol="2">
            <a:noAutofit/>
          </a:bodyPr>
          <a:lstStyle/>
          <a:p>
            <a:pPr algn="l"/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bóbr</a:t>
            </a:r>
          </a:p>
          <a:p>
            <a:pPr algn="l"/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Wydra</a:t>
            </a:r>
          </a:p>
          <a:p>
            <a:pPr algn="l"/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norka </a:t>
            </a: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amerykańska</a:t>
            </a:r>
          </a:p>
          <a:p>
            <a:pPr algn="l"/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Lis</a:t>
            </a:r>
          </a:p>
          <a:p>
            <a:pPr algn="l"/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Borsuk</a:t>
            </a:r>
          </a:p>
          <a:p>
            <a:pPr algn="l"/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rzadkie motyle: </a:t>
            </a:r>
            <a:r>
              <a:rPr lang="pl-PL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przeplatka</a:t>
            </a:r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torfowa, czerwończyk nieparek, mieniak </a:t>
            </a: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strażnik</a:t>
            </a:r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, </a:t>
            </a:r>
            <a:r>
              <a:rPr lang="pl-PL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tęczowiec</a:t>
            </a:r>
          </a:p>
          <a:p>
            <a:pPr algn="l"/>
            <a:r>
              <a:rPr lang="pl-PL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w przeszłości spotykano żółwie</a:t>
            </a:r>
          </a:p>
          <a:p>
            <a:pPr algn="l"/>
            <a:endParaRPr lang="pl-PL" sz="2400" dirty="0" smtClean="0">
              <a:solidFill>
                <a:srgbClr val="FF0000"/>
              </a:solidFill>
            </a:endParaRPr>
          </a:p>
          <a:p>
            <a:pPr algn="l"/>
            <a:endParaRPr lang="pl-PL" sz="2400" dirty="0" smtClean="0">
              <a:solidFill>
                <a:srgbClr val="FF0000"/>
              </a:solidFill>
            </a:endParaRPr>
          </a:p>
          <a:p>
            <a:pPr algn="l"/>
            <a:endParaRPr lang="pl-PL" sz="2400" dirty="0">
              <a:solidFill>
                <a:srgbClr val="FF0000"/>
              </a:solidFill>
            </a:endParaRPr>
          </a:p>
          <a:p>
            <a:pPr algn="l"/>
            <a:endParaRPr lang="pl-PL" sz="2400" dirty="0" smtClean="0">
              <a:solidFill>
                <a:srgbClr val="FF0000"/>
              </a:solidFill>
            </a:endParaRPr>
          </a:p>
          <a:p>
            <a:pPr algn="l"/>
            <a:endParaRPr lang="pl-PL" sz="2400" dirty="0">
              <a:solidFill>
                <a:srgbClr val="FF0000"/>
              </a:solidFill>
            </a:endParaRPr>
          </a:p>
          <a:p>
            <a:pPr algn="l"/>
            <a:endParaRPr lang="pl-PL" sz="2400" dirty="0" smtClean="0">
              <a:solidFill>
                <a:srgbClr val="FF0000"/>
              </a:solidFill>
            </a:endParaRPr>
          </a:p>
          <a:p>
            <a:pPr algn="l"/>
            <a:endParaRPr lang="pl-PL" sz="2400" dirty="0">
              <a:solidFill>
                <a:srgbClr val="FF0000"/>
              </a:solidFill>
            </a:endParaRPr>
          </a:p>
          <a:p>
            <a:pPr algn="l"/>
            <a:endParaRPr lang="pl-PL" sz="2400" dirty="0">
              <a:solidFill>
                <a:srgbClr val="FF0000"/>
              </a:solidFill>
            </a:endParaRPr>
          </a:p>
          <a:p>
            <a:pPr algn="l"/>
            <a:endParaRPr lang="pl-PL" sz="2400" dirty="0" smtClean="0">
              <a:solidFill>
                <a:srgbClr val="FF0000"/>
              </a:solidFill>
            </a:endParaRPr>
          </a:p>
          <a:p>
            <a:pPr algn="l"/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265" y="1904244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16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END</a:t>
            </a:r>
            <a:endParaRPr lang="pl-PL" sz="16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885" y="537089"/>
            <a:ext cx="8596668" cy="1047268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AUTOR: ZUZANNA TOMCZUK</a:t>
            </a:r>
            <a:endParaRPr lang="pl-PL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9276" y="2055138"/>
            <a:ext cx="11347704" cy="2327655"/>
          </a:xfrm>
        </p:spPr>
        <p:txBody>
          <a:bodyPr>
            <a:normAutofit fontScale="70000" lnSpcReduction="20000"/>
          </a:bodyPr>
          <a:lstStyle/>
          <a:p>
            <a:r>
              <a:rPr lang="pl-PL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ŹRÓDŁA: </a:t>
            </a:r>
          </a:p>
          <a:p>
            <a:r>
              <a:rPr lang="pl-PL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https</a:t>
            </a:r>
            <a:r>
              <a:rPr lang="pl-PL" sz="3600" dirty="0">
                <a:solidFill>
                  <a:srgbClr val="FF0000"/>
                </a:solidFill>
                <a:latin typeface="Algerian" panose="04020705040A02060702" pitchFamily="82" charset="0"/>
              </a:rPr>
              <a:t>://</a:t>
            </a:r>
            <a:r>
              <a:rPr lang="pl-PL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pl.wikipedia.org/wiki/Rezerwat_przyrody_Nietlickie_Bagno </a:t>
            </a:r>
          </a:p>
          <a:p>
            <a:endParaRPr lang="pl-PL" sz="36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r>
              <a:rPr lang="pl-PL" sz="3600" dirty="0">
                <a:solidFill>
                  <a:srgbClr val="FF0000"/>
                </a:solidFill>
                <a:latin typeface="Algerian" panose="04020705040A02060702" pitchFamily="82" charset="0"/>
              </a:rPr>
              <a:t>https://wfos.gdansk.pl/wiadomosci/ochrona-przyrody-w-rezerwatach</a:t>
            </a:r>
          </a:p>
        </p:txBody>
      </p:sp>
    </p:spTree>
    <p:extLst>
      <p:ext uri="{BB962C8B-B14F-4D97-AF65-F5344CB8AC3E}">
        <p14:creationId xmlns:p14="http://schemas.microsoft.com/office/powerpoint/2010/main" val="17117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" y="1412341"/>
            <a:ext cx="9144000" cy="514350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-1285592" y="-63374"/>
            <a:ext cx="9913545" cy="1330859"/>
          </a:xfrm>
        </p:spPr>
        <p:txBody>
          <a:bodyPr/>
          <a:lstStyle/>
          <a:p>
            <a:r>
              <a:rPr lang="pl-PL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JAK BYŁO KIEDYŚ?</a:t>
            </a:r>
            <a:endParaRPr lang="pl-PL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42797" y="5089180"/>
            <a:ext cx="9144000" cy="2933322"/>
          </a:xfrm>
        </p:spPr>
        <p:txBody>
          <a:bodyPr/>
          <a:lstStyle/>
          <a:p>
            <a:r>
              <a:rPr lang="pl-PL" b="1" i="0" dirty="0" smtClean="0">
                <a:solidFill>
                  <a:schemeClr val="bg1">
                    <a:lumMod val="95000"/>
                  </a:schemeClr>
                </a:solidFill>
                <a:effectLst/>
                <a:latin typeface="Lora"/>
              </a:rPr>
              <a:t>Mało kto wie, że przed setkami lat nasz kraj porośnięty był gęstymi lasami. Pozyskiwanie nowych terenów dla rolnictwa oraz rozwój miast i przemysłu sprawiły, że zostały one niemal całkowicie wycięte. Lasy dzisiaj rosnące w Polsce są w większości sztucznie zasadzone przez ludzi. Na szczęście coraz lepiej rozumiemy konieczność zachowania przyrody w niezmienionym stanie.</a:t>
            </a:r>
            <a:endParaRPr lang="pl-PL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653"/>
            <a:ext cx="5236908" cy="25349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406305" y="-1503142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pl-PL" sz="6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 to sĄ rezerwaty?</a:t>
            </a:r>
            <a:endParaRPr lang="pl-PL" sz="6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118224" y="999528"/>
            <a:ext cx="6750869" cy="2739554"/>
          </a:xfrm>
        </p:spPr>
        <p:txBody>
          <a:bodyPr>
            <a:noAutofit/>
          </a:bodyPr>
          <a:lstStyle/>
          <a:p>
            <a:r>
              <a:rPr lang="pl-PL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zachowane w stanie naturalnym lub mało zmienionym, ekosystemy, ostoje, a także siedliska roślin, zwierząt i grzybów oraz twory i składniki przyrody nieożywionej, wyróżniające się szczególnymi wartościami przyrodniczymi, naukowymi, kulturowymi lub walorami krajobrazowymi. Wspólnie z parkami narodowymi, rezerwaty przyrody to najważniejsze obszarowe formy ochrony przyrody. Pełnią bardzo istotną funkcję ochronną dla siedlisk przyrodniczych oraz gatunków, ale również dla przyrody nieożywionej oraz walorów krajobrazowych</a:t>
            </a:r>
            <a:r>
              <a:rPr lang="pl-PL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50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732230" y="-73359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i="1" dirty="0" smtClean="0">
                <a:solidFill>
                  <a:srgbClr val="C0000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OCHRONA REZERWATÓW W POLSCE </a:t>
            </a:r>
            <a:endParaRPr lang="pl-PL" sz="6600" i="1" dirty="0">
              <a:solidFill>
                <a:srgbClr val="C00000"/>
              </a:solidFill>
              <a:latin typeface="Algerian" panose="04020705040A02060702" pitchFamily="82" charset="0"/>
              <a:cs typeface="Andalus" panose="02020603050405020304" pitchFamily="18" charset="-78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524000" y="1466662"/>
            <a:ext cx="9144000" cy="3639493"/>
          </a:xfrm>
        </p:spPr>
        <p:txBody>
          <a:bodyPr>
            <a:noAutofit/>
          </a:bodyPr>
          <a:lstStyle/>
          <a:p>
            <a:pPr algn="l"/>
            <a:r>
              <a:rPr lang="pl-PL" sz="4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wszystkich rezerwatach przyrody obowiązują ścisłe zakazy, określone w ustawie o ochronie przyrody. Na terenie rezerwatów przyrody zabrania się między innymi:</a:t>
            </a:r>
            <a:endParaRPr lang="pl-PL" sz="138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9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395"/>
            <a:ext cx="6552341" cy="438187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552341" y="1971834"/>
            <a:ext cx="4077832" cy="2111280"/>
          </a:xfrm>
        </p:spPr>
        <p:txBody>
          <a:bodyPr>
            <a:normAutofit fontScale="90000"/>
          </a:bodyPr>
          <a:lstStyle/>
          <a:p>
            <a:r>
              <a:rPr lang="pl-PL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1.</a:t>
            </a:r>
            <a:r>
              <a:rPr lang="pl-PL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poruszania się poza drogami oznakowanymi jako udostępnione dla ruchu pieszego</a:t>
            </a:r>
            <a:endParaRPr lang="pl-PL" sz="67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2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92" y="2156232"/>
            <a:ext cx="4280745" cy="33769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3437" y="1792586"/>
            <a:ext cx="5832108" cy="38447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2.</a:t>
            </a:r>
            <a:r>
              <a:rPr lang="pl-PL" sz="6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 </a:t>
            </a:r>
            <a:r>
              <a:rPr lang="pl-PL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ruchu pojazdów </a:t>
            </a:r>
            <a:r>
              <a:rPr lang="pl-PL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mechanicznych</a:t>
            </a:r>
            <a:endParaRPr lang="pl-PL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43" y="1597746"/>
            <a:ext cx="8103179" cy="42119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0054" y="3703725"/>
            <a:ext cx="3584041" cy="845493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3.</a:t>
            </a:r>
            <a:r>
              <a:rPr lang="pl-PL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biwakowania, wzniecania ognia, zakłócania </a:t>
            </a:r>
            <a:r>
              <a:rPr lang="pl-PL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ciszy</a:t>
            </a:r>
            <a:endParaRPr lang="pl-PL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2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0" y="1952620"/>
            <a:ext cx="9403766" cy="367544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7036" y="3262648"/>
            <a:ext cx="8596668" cy="1320800"/>
          </a:xfrm>
        </p:spPr>
        <p:txBody>
          <a:bodyPr/>
          <a:lstStyle/>
          <a:p>
            <a:r>
              <a:rPr lang="pl-PL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4.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zanieczyszczania terenu, wody i </a:t>
            </a: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powietrza</a:t>
            </a:r>
            <a:endParaRPr lang="pl-P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0" y="397101"/>
            <a:ext cx="6175729" cy="48079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71" y="510011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5.</a:t>
            </a:r>
            <a:r>
              <a:rPr lang="pl-P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zrywania, niszczenia lub uszkadzania roślin, zbioru owoców, nasion i </a:t>
            </a:r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grzybów</a:t>
            </a:r>
            <a:endParaRPr lang="pl-PL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337</TotalTime>
  <Words>608</Words>
  <Application>Microsoft Office PowerPoint</Application>
  <PresentationFormat>Panoramiczny</PresentationFormat>
  <Paragraphs>49</Paragraphs>
  <Slides>18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Algerian</vt:lpstr>
      <vt:lpstr>Andalus</vt:lpstr>
      <vt:lpstr>Arial</vt:lpstr>
      <vt:lpstr>Calibri</vt:lpstr>
      <vt:lpstr>Forte</vt:lpstr>
      <vt:lpstr>Lora</vt:lpstr>
      <vt:lpstr>Trebuchet MS</vt:lpstr>
      <vt:lpstr>Wingdings 3</vt:lpstr>
      <vt:lpstr>Faseta</vt:lpstr>
      <vt:lpstr>OCHRONA PRZYRODY  W         POLSCE</vt:lpstr>
      <vt:lpstr>JAK BYŁO KIEDYŚ?</vt:lpstr>
      <vt:lpstr>Co to sĄ rezerwaty?</vt:lpstr>
      <vt:lpstr>OCHRONA REZERWATÓW W POLSCE </vt:lpstr>
      <vt:lpstr>1.  poruszania się poza drogami oznakowanymi jako udostępnione dla ruchu pieszego</vt:lpstr>
      <vt:lpstr>2.  ruchu pojazdów mechanicznych</vt:lpstr>
      <vt:lpstr>3. biwakowania, wzniecania ognia, zakłócania ciszy</vt:lpstr>
      <vt:lpstr>4.  zanieczyszczania terenu, wody i powietrza</vt:lpstr>
      <vt:lpstr>5. zrywania, niszczenia lub uszkadzania roślin, zbioru owoców, nasion i grzybów</vt:lpstr>
      <vt:lpstr>6. Polowania, łowienia ryb, chwytania, płoszenia i zabijania zwierząt, niszczenia ich legowisk i gniazd, wybierania jaj,</vt:lpstr>
      <vt:lpstr>7. Zakaz  wprowadzania psów</vt:lpstr>
      <vt:lpstr>TYPY OCHRONY PRZYRODY</vt:lpstr>
      <vt:lpstr>Największym zagrożeniem dla tego typu siedlisk jest ich zarastanie drzewami i roślinami powodującymi zacienienie i w konsekwencji utratę charakterystycznej ciepłolubnej flory. Wypasane w sposób kontrolowany owce i kozy działają jak „żywe kosiarki", zgryzając siewki drzew i krzewów oraz eliminując z murawy niepożądane gatunki miękkolistne, pozostawiają gatunki o liściach szorstkich i twardych, czyli najcenniejsze gatunki murawowe. Dodatkowo, poprzez wydeptywanie raciczkami zwierzęta odsłaniają fragmenty gleby, co ułatwia kiełkowanie nasion i wzrost siewek chronionych roślin. </vt:lpstr>
      <vt:lpstr>Ochrona krajobrazowa pozwala na zachowanie cech charakterystycznych danego krajobrazu, w tym jego walorów, na które składają się wartości przyrodnicze, kulturowe, czy historyczne oraz związana z nimi m.in. rzeźba terenu czy składniki przyrody.</vt:lpstr>
      <vt:lpstr>CIEKAWOSTKA</vt:lpstr>
      <vt:lpstr>Zwierzęta żyjące w rezerwatach przyrody</vt:lpstr>
      <vt:lpstr>THE END</vt:lpstr>
      <vt:lpstr>AUTOR: ZUZANNA TOMCZUK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PRZYRODY W         POLSCE</dc:title>
  <dc:creator>Komp</dc:creator>
  <cp:lastModifiedBy>Monika</cp:lastModifiedBy>
  <cp:revision>33</cp:revision>
  <dcterms:created xsi:type="dcterms:W3CDTF">2020-02-07T17:57:06Z</dcterms:created>
  <dcterms:modified xsi:type="dcterms:W3CDTF">2020-02-13T15:22:04Z</dcterms:modified>
</cp:coreProperties>
</file>