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1" r:id="rId4"/>
    <p:sldId id="262" r:id="rId5"/>
    <p:sldId id="264" r:id="rId6"/>
    <p:sldId id="267" r:id="rId7"/>
    <p:sldId id="270" r:id="rId8"/>
    <p:sldId id="271" r:id="rId9"/>
    <p:sldId id="265" r:id="rId10"/>
    <p:sldId id="273" r:id="rId11"/>
    <p:sldId id="272" r:id="rId12"/>
    <p:sldId id="263" r:id="rId13"/>
    <p:sldId id="266" r:id="rId14"/>
    <p:sldId id="278" r:id="rId1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99"/>
    <a:srgbClr val="C7FF6D"/>
    <a:srgbClr val="F9F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301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DCF20-B608-4B15-BA2F-338F9FF34434}" type="datetimeFigureOut">
              <a:rPr lang="zh-CN" altLang="en-US" smtClean="0"/>
              <a:t>2019/11/21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C25E1-92FE-42B6-A927-1B428F2708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79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E602C-90E1-47E9-A29F-5DF315FE5E26}" type="datetime1">
              <a:rPr lang="zh-CN" altLang="en-US"/>
              <a:pPr>
                <a:defRPr/>
              </a:pPr>
              <a:t>2019/11/21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6326E-750F-4667-97E7-AF41946DCC1B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87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E9B44-AD25-4E1B-A36E-5007B4FA3AB4}" type="datetime1">
              <a:rPr lang="zh-CN" altLang="en-US"/>
              <a:pPr>
                <a:defRPr/>
              </a:pPr>
              <a:t>2019/11/21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9FF8E-0726-4B35-93AE-B86423107827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482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23E36-9C49-4912-B492-0DC36D2D1828}" type="datetime1">
              <a:rPr lang="zh-CN" altLang="en-US"/>
              <a:pPr>
                <a:defRPr/>
              </a:pPr>
              <a:t>2019/11/21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4B7B0-F989-4C2F-91FD-C8ECECDE8813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85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0F97D-DB8C-40F8-8755-586265D39F55}" type="datetime1">
              <a:rPr lang="zh-CN" altLang="en-US"/>
              <a:pPr>
                <a:defRPr/>
              </a:pPr>
              <a:t>2019/11/21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53753-11AA-4B83-815C-B157B868BF8F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2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5FE13-7733-4041-87A6-3170B497FE11}" type="datetime1">
              <a:rPr lang="zh-CN" altLang="en-US"/>
              <a:pPr>
                <a:defRPr/>
              </a:pPr>
              <a:t>2019/11/21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38CE4-A8E3-4015-9F21-259F0C6DF067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1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2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2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0393B-3C44-4E31-91BC-6947BEC66A43}" type="datetime1">
              <a:rPr lang="zh-CN" altLang="en-US"/>
              <a:pPr>
                <a:defRPr/>
              </a:pPr>
              <a:t>2019/11/21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4B244-A812-4493-9F29-772EEA3BA434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5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F993E-5446-41C3-86C6-F86A9C78BFCE}" type="datetime1">
              <a:rPr lang="zh-CN" altLang="en-US"/>
              <a:pPr>
                <a:defRPr/>
              </a:pPr>
              <a:t>2019/11/21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D6165C-6712-4A56-AECC-38EF49D41470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384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40" y="1535113"/>
            <a:ext cx="53895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40" y="2174875"/>
            <a:ext cx="53895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CE9FC-F40E-44E1-AB3C-3B91309893F6}" type="datetime1">
              <a:rPr lang="zh-CN" altLang="en-US"/>
              <a:pPr>
                <a:defRPr/>
              </a:pPr>
              <a:t>2019/11/21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4DF516-1019-44C4-8C4B-DBA8A6BBBFAC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4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E106-E1E3-4090-B04A-F670A49C0D70}" type="datetime1">
              <a:rPr lang="zh-CN" altLang="en-US"/>
              <a:pPr>
                <a:defRPr/>
              </a:pPr>
              <a:t>2019/11/21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987BBC-9235-4741-B213-A8912F5976A0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3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B1713-5B88-4393-8B8E-C67E202B38DF}" type="datetime1">
              <a:rPr lang="zh-CN" altLang="en-US"/>
              <a:pPr>
                <a:defRPr/>
              </a:pPr>
              <a:t>2019/11/21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52BC5-6330-40C3-97F7-E229AD5F6AB0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6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7" y="273050"/>
            <a:ext cx="68151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6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0860F-CE67-4369-BF09-31AD3DB1D8EB}" type="datetime1">
              <a:rPr lang="zh-CN" altLang="en-US"/>
              <a:pPr>
                <a:defRPr/>
              </a:pPr>
              <a:t>2019/11/21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BD680-560F-4E58-948B-1CCBB5F4DCE1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6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Arial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6AF37-1137-43DF-8B60-0C20F7A4FA90}" type="datetime1">
              <a:rPr lang="zh-CN" altLang="en-US"/>
              <a:pPr>
                <a:defRPr/>
              </a:pPr>
              <a:t>2019/11/21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F2350-49B0-466B-9937-BD9A38227E33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3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4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4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zh-CN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zh-CN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zh-CN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1" y="6356352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02D713E-D1C2-445B-936A-B34A5A162876}" type="datetime1">
              <a:rPr lang="zh-CN" altLang="en-US"/>
              <a:pPr>
                <a:defRPr/>
              </a:pPr>
              <a:t>2019/11/21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4" y="6356352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1" y="6356352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EE1FAC0-BBD2-4A8F-B6F5-3B29067D3215}" type="slidenum">
              <a:rPr lang="zh-CN" altLang="en-US"/>
              <a:pPr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charset="-128"/>
          <a:ea typeface="微软雅黑" pitchFamily="34" charset="-122"/>
          <a:sym typeface="MS PGothic" panose="020B0600070205080204" pitchFamily="34" charset="-128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charset="-128"/>
          <a:ea typeface="微软雅黑" pitchFamily="34" charset="-122"/>
          <a:sym typeface="MS PGothic" panose="020B0600070205080204" pitchFamily="34" charset="-128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charset="-128"/>
          <a:ea typeface="微软雅黑" pitchFamily="34" charset="-122"/>
          <a:sym typeface="MS PGothic" panose="020B0600070205080204" pitchFamily="34" charset="-128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charset="-128"/>
          <a:ea typeface="微软雅黑" pitchFamily="34" charset="-122"/>
          <a:sym typeface="MS PGothic" panose="020B0600070205080204" pitchFamily="34" charset="-128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charset="-128"/>
          <a:ea typeface="微软雅黑" pitchFamily="34" charset="-122"/>
          <a:sym typeface="MS PGothic" charset="-128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charset="-128"/>
          <a:ea typeface="微软雅黑" pitchFamily="34" charset="-122"/>
          <a:sym typeface="MS PGothic" charset="-128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charset="-128"/>
          <a:ea typeface="微软雅黑" pitchFamily="34" charset="-122"/>
          <a:sym typeface="MS PGothic" charset="-128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S PGothic" charset="-128"/>
          <a:ea typeface="微软雅黑" pitchFamily="34" charset="-122"/>
          <a:sym typeface="MS PGothic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sym typeface="Arial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sym typeface="Arial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sym typeface="Arial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sym typeface="Arial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6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1" name="梯形 12"/>
          <p:cNvSpPr>
            <a:spLocks noChangeArrowheads="1"/>
          </p:cNvSpPr>
          <p:nvPr/>
        </p:nvSpPr>
        <p:spPr bwMode="auto">
          <a:xfrm>
            <a:off x="2178052" y="5530850"/>
            <a:ext cx="7837488" cy="869950"/>
          </a:xfrm>
          <a:custGeom>
            <a:avLst/>
            <a:gdLst>
              <a:gd name="T0" fmla="*/ 0 w 1936750"/>
              <a:gd name="T1" fmla="*/ 869950 h 435016"/>
              <a:gd name="T2" fmla="*/ 1365141 w 1936750"/>
              <a:gd name="T3" fmla="*/ 82 h 435016"/>
              <a:gd name="T4" fmla="*/ 6472347 w 1936750"/>
              <a:gd name="T5" fmla="*/ 82 h 435016"/>
              <a:gd name="T6" fmla="*/ 7837488 w 1936750"/>
              <a:gd name="T7" fmla="*/ 869950 h 435016"/>
              <a:gd name="T8" fmla="*/ 0 w 1936750"/>
              <a:gd name="T9" fmla="*/ 869950 h 4350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6750"/>
              <a:gd name="T16" fmla="*/ 0 h 435016"/>
              <a:gd name="T17" fmla="*/ 1936750 w 1936750"/>
              <a:gd name="T18" fmla="*/ 435016 h 4350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6750" h="435016">
                <a:moveTo>
                  <a:pt x="0" y="435016"/>
                </a:moveTo>
                <a:cubicBezTo>
                  <a:pt x="201348" y="315424"/>
                  <a:pt x="110597" y="-4192"/>
                  <a:pt x="337345" y="41"/>
                </a:cubicBezTo>
                <a:lnTo>
                  <a:pt x="1599405" y="41"/>
                </a:lnTo>
                <a:cubicBezTo>
                  <a:pt x="1838853" y="-1017"/>
                  <a:pt x="1729052" y="305899"/>
                  <a:pt x="1936750" y="435016"/>
                </a:cubicBezTo>
                <a:lnTo>
                  <a:pt x="0" y="435016"/>
                </a:ln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52" name="矩形 5"/>
          <p:cNvSpPr>
            <a:spLocks noChangeArrowheads="1"/>
          </p:cNvSpPr>
          <p:nvPr/>
        </p:nvSpPr>
        <p:spPr bwMode="auto">
          <a:xfrm>
            <a:off x="0" y="6418555"/>
            <a:ext cx="12192000" cy="457200"/>
          </a:xfrm>
          <a:prstGeom prst="rect">
            <a:avLst/>
          </a:pr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2055" name="矩形 12"/>
          <p:cNvSpPr>
            <a:spLocks noChangeArrowheads="1"/>
          </p:cNvSpPr>
          <p:nvPr/>
        </p:nvSpPr>
        <p:spPr bwMode="auto">
          <a:xfrm>
            <a:off x="5093166" y="3825875"/>
            <a:ext cx="20056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pl-PL" altLang="zh-CN" dirty="0" smtClean="0"/>
              <a:t>21 listopada 2019</a:t>
            </a:r>
            <a:endParaRPr lang="zh-CN" altLang="en-US" dirty="0"/>
          </a:p>
        </p:txBody>
      </p:sp>
      <p:sp>
        <p:nvSpPr>
          <p:cNvPr id="2056" name="文本框 13"/>
          <p:cNvSpPr>
            <a:spLocks noChangeArrowheads="1"/>
          </p:cNvSpPr>
          <p:nvPr/>
        </p:nvSpPr>
        <p:spPr bwMode="auto">
          <a:xfrm>
            <a:off x="1268201" y="4375050"/>
            <a:ext cx="96571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pl-PL" altLang="zh-CN" sz="4000" dirty="0" smtClean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ŚWIATOWY DZIEŃ RZUCANIA PALENIA</a:t>
            </a:r>
            <a:endParaRPr lang="zh-CN" altLang="en-US" sz="4000" dirty="0">
              <a:solidFill>
                <a:schemeClr val="bg1"/>
              </a:solidFill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689" y="1136725"/>
            <a:ext cx="2554629" cy="24988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任意多边形 1"/>
          <p:cNvSpPr>
            <a:spLocks noChangeArrowheads="1"/>
          </p:cNvSpPr>
          <p:nvPr/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7150 h 1327979"/>
              <a:gd name="T2" fmla="*/ 12192000 w 12192000"/>
              <a:gd name="T3" fmla="*/ 1327150 h 1327979"/>
              <a:gd name="T4" fmla="*/ 12192000 w 12192000"/>
              <a:gd name="T5" fmla="*/ 870235 h 1327979"/>
              <a:gd name="T6" fmla="*/ 7562844 w 12192000"/>
              <a:gd name="T7" fmla="*/ 870235 h 1327979"/>
              <a:gd name="T8" fmla="*/ 7397873 w 12192000"/>
              <a:gd name="T9" fmla="*/ 817872 h 1327979"/>
              <a:gd name="T10" fmla="*/ 5990049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61 h 1327979"/>
              <a:gd name="T16" fmla="*/ 0 w 12192000"/>
              <a:gd name="T17" fmla="*/ 870235 h 1327979"/>
              <a:gd name="T18" fmla="*/ 0 w 12192000"/>
              <a:gd name="T19" fmla="*/ 870237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3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8 w 6096000"/>
              <a:gd name="T1" fmla="*/ 6 h 870781"/>
              <a:gd name="T2" fmla="*/ 0 w 6096000"/>
              <a:gd name="T3" fmla="*/ 6 h 870781"/>
              <a:gd name="T4" fmla="*/ 0 w 6096000"/>
              <a:gd name="T5" fmla="*/ 908050 h 870781"/>
              <a:gd name="T6" fmla="*/ 6096000 w 6096000"/>
              <a:gd name="T7" fmla="*/ 908050 h 870781"/>
              <a:gd name="T8" fmla="*/ 4523198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" name="pole tekstowe 1"/>
          <p:cNvSpPr txBox="1"/>
          <p:nvPr/>
        </p:nvSpPr>
        <p:spPr>
          <a:xfrm>
            <a:off x="115747" y="231494"/>
            <a:ext cx="6331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Jakie jest ryzyko zdrowotne związane </a:t>
            </a:r>
            <a:br>
              <a:rPr lang="pl-PL" sz="2400" dirty="0" smtClean="0"/>
            </a:br>
            <a:r>
              <a:rPr lang="pl-PL" sz="2400" dirty="0" smtClean="0"/>
              <a:t>z używaniem e – papierosów?</a:t>
            </a:r>
            <a:endParaRPr lang="pl-PL" sz="2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227703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Istnieją dowody na to, że młodzi ludzie, którzy używają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e-papierosów</a:t>
            </a:r>
            <a:r>
              <a:rPr lang="pl-PL" dirty="0"/>
              <a:t>, mogą częściej palić papierosy w przyszłości. Istnieją udokumentowane przypadki zatruć płynem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e-papierosów wśród dzieci oraz osób dorosłych.</a:t>
            </a:r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任意多边形 1"/>
          <p:cNvSpPr>
            <a:spLocks noChangeArrowheads="1"/>
          </p:cNvSpPr>
          <p:nvPr/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7150 h 1327979"/>
              <a:gd name="T2" fmla="*/ 12192000 w 12192000"/>
              <a:gd name="T3" fmla="*/ 1327150 h 1327979"/>
              <a:gd name="T4" fmla="*/ 12192000 w 12192000"/>
              <a:gd name="T5" fmla="*/ 870235 h 1327979"/>
              <a:gd name="T6" fmla="*/ 7562844 w 12192000"/>
              <a:gd name="T7" fmla="*/ 870235 h 1327979"/>
              <a:gd name="T8" fmla="*/ 7397873 w 12192000"/>
              <a:gd name="T9" fmla="*/ 817872 h 1327979"/>
              <a:gd name="T10" fmla="*/ 5990049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61 h 1327979"/>
              <a:gd name="T16" fmla="*/ 0 w 12192000"/>
              <a:gd name="T17" fmla="*/ 870235 h 1327979"/>
              <a:gd name="T18" fmla="*/ 0 w 12192000"/>
              <a:gd name="T19" fmla="*/ 870237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6387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8 w 6096000"/>
              <a:gd name="T1" fmla="*/ 6 h 870781"/>
              <a:gd name="T2" fmla="*/ 0 w 6096000"/>
              <a:gd name="T3" fmla="*/ 6 h 870781"/>
              <a:gd name="T4" fmla="*/ 0 w 6096000"/>
              <a:gd name="T5" fmla="*/ 908050 h 870781"/>
              <a:gd name="T6" fmla="*/ 6096000 w 6096000"/>
              <a:gd name="T7" fmla="*/ 908050 h 870781"/>
              <a:gd name="T8" fmla="*/ 4523198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674223"/>
              </p:ext>
            </p:extLst>
          </p:nvPr>
        </p:nvGraphicFramePr>
        <p:xfrm>
          <a:off x="838200" y="1481136"/>
          <a:ext cx="10515600" cy="48849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5309"/>
                <a:gridCol w="8020291"/>
              </a:tblGrid>
              <a:tr h="876888">
                <a:tc>
                  <a:txBody>
                    <a:bodyPr/>
                    <a:lstStyle/>
                    <a:p>
                      <a:r>
                        <a:rPr lang="pl-PL" b="0" dirty="0" smtClean="0"/>
                        <a:t>Układ</a:t>
                      </a:r>
                      <a:r>
                        <a:rPr lang="pl-PL" b="0" baseline="0" dirty="0" smtClean="0"/>
                        <a:t> oddechowy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b="0" dirty="0" smtClean="0"/>
                        <a:t>podrażnienie górnych i dolnych dróg oddechowych;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b="0" dirty="0" smtClean="0"/>
                        <a:t>zapalenie oskrzeli, kaszel, zmiany</a:t>
                      </a:r>
                      <a:r>
                        <a:rPr lang="pl-PL" b="0" baseline="0" dirty="0" smtClean="0"/>
                        <a:t> </a:t>
                      </a:r>
                      <a:r>
                        <a:rPr lang="pl-PL" b="0" baseline="0" dirty="0" err="1" smtClean="0"/>
                        <a:t>rozedmowe</a:t>
                      </a:r>
                      <a:r>
                        <a:rPr lang="pl-PL" b="0" baseline="0" dirty="0" smtClean="0"/>
                        <a:t> w płucach</a:t>
                      </a:r>
                      <a:endParaRPr lang="pl-PL" b="0" dirty="0"/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1214561">
                <a:tc>
                  <a:txBody>
                    <a:bodyPr/>
                    <a:lstStyle/>
                    <a:p>
                      <a:r>
                        <a:rPr lang="pl-PL" dirty="0" smtClean="0"/>
                        <a:t>Układ immunologiczny</a:t>
                      </a:r>
                      <a:endParaRPr lang="pl-PL" dirty="0"/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indukcja stanu</a:t>
                      </a:r>
                      <a:r>
                        <a:rPr lang="pl-PL" baseline="0" dirty="0" smtClean="0"/>
                        <a:t> zapalnego w drogach oddechowych;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zmniejszenie wydajności układu odpornościowego;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zwiększone</a:t>
                      </a:r>
                      <a:r>
                        <a:rPr lang="pl-PL" baseline="0" dirty="0" smtClean="0"/>
                        <a:t> ryzyko wystąpienia zapalenia płuc</a:t>
                      </a:r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1214561">
                <a:tc>
                  <a:txBody>
                    <a:bodyPr/>
                    <a:lstStyle/>
                    <a:p>
                      <a:r>
                        <a:rPr lang="pl-PL" dirty="0" smtClean="0"/>
                        <a:t>Ośrodkowy układ nerwowy</a:t>
                      </a:r>
                      <a:endParaRPr lang="pl-PL" dirty="0"/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zmiany behawioralne;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upośledzenie pamięci;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skurcze mięśni i drżenie mięśni</a:t>
                      </a:r>
                      <a:endParaRPr lang="pl-PL" dirty="0"/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  <a:tr h="1578929">
                <a:tc>
                  <a:txBody>
                    <a:bodyPr/>
                    <a:lstStyle/>
                    <a:p>
                      <a:r>
                        <a:rPr lang="pl-PL" dirty="0" smtClean="0"/>
                        <a:t>Pozostałe układy</a:t>
                      </a:r>
                      <a:endParaRPr lang="pl-PL" dirty="0"/>
                    </a:p>
                  </a:txBody>
                  <a:tcP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podrażnienia</a:t>
                      </a:r>
                      <a:r>
                        <a:rPr lang="pl-PL" baseline="0" dirty="0" smtClean="0"/>
                        <a:t> oczu;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kontaktowe zapalenie skóry i oparzenia;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nudności i wymioty;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 smtClean="0"/>
                        <a:t>Podrażnienia błony śluzowej</a:t>
                      </a:r>
                      <a:r>
                        <a:rPr lang="pl-PL" baseline="0" dirty="0" smtClean="0"/>
                        <a:t> gardła i jamy ustnej</a:t>
                      </a:r>
                      <a:endParaRPr lang="pl-PL" dirty="0"/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任意多边形 1"/>
          <p:cNvSpPr>
            <a:spLocks noChangeArrowheads="1"/>
          </p:cNvSpPr>
          <p:nvPr/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7150 h 1327979"/>
              <a:gd name="T2" fmla="*/ 12192000 w 12192000"/>
              <a:gd name="T3" fmla="*/ 1327150 h 1327979"/>
              <a:gd name="T4" fmla="*/ 12192000 w 12192000"/>
              <a:gd name="T5" fmla="*/ 870235 h 1327979"/>
              <a:gd name="T6" fmla="*/ 7562844 w 12192000"/>
              <a:gd name="T7" fmla="*/ 870235 h 1327979"/>
              <a:gd name="T8" fmla="*/ 7397873 w 12192000"/>
              <a:gd name="T9" fmla="*/ 817872 h 1327979"/>
              <a:gd name="T10" fmla="*/ 5990049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61 h 1327979"/>
              <a:gd name="T16" fmla="*/ 0 w 12192000"/>
              <a:gd name="T17" fmla="*/ 870235 h 1327979"/>
              <a:gd name="T18" fmla="*/ 0 w 12192000"/>
              <a:gd name="T19" fmla="*/ 870237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1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8 w 6096000"/>
              <a:gd name="T1" fmla="*/ 6 h 870781"/>
              <a:gd name="T2" fmla="*/ 0 w 6096000"/>
              <a:gd name="T3" fmla="*/ 6 h 870781"/>
              <a:gd name="T4" fmla="*/ 0 w 6096000"/>
              <a:gd name="T5" fmla="*/ 908050 h 870781"/>
              <a:gd name="T6" fmla="*/ 6096000 w 6096000"/>
              <a:gd name="T7" fmla="*/ 908050 h 870781"/>
              <a:gd name="T8" fmla="*/ 4523198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Najnowsze doniesienia medialne (z 23 sierpnia 2019 r.) donoszą o pierwszej śmierci dorosłego pacjenta związanej z ciężką chorobą układu oddechowego. Zgon jest wiązany z użyciem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e-papierosów</a:t>
            </a:r>
            <a:r>
              <a:rPr lang="pl-PL" dirty="0"/>
              <a:t>. Amerykańskie szpitale głośno mówią o coraz większej liczbie bardzo młodych osób palących e-papierosy, które trafiają do szpitali z problemami oddechowymi. Jedynym czynnikiem wspólnym w tych przypadkach jest używanie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i="1" dirty="0" smtClean="0"/>
              <a:t>e-</a:t>
            </a:r>
            <a:r>
              <a:rPr lang="pl-PL" i="1" dirty="0" err="1" smtClean="0"/>
              <a:t>liquidów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任意多边形 1"/>
          <p:cNvSpPr>
            <a:spLocks noChangeArrowheads="1"/>
          </p:cNvSpPr>
          <p:nvPr/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7150 h 1327979"/>
              <a:gd name="T2" fmla="*/ 12192000 w 12192000"/>
              <a:gd name="T3" fmla="*/ 1327150 h 1327979"/>
              <a:gd name="T4" fmla="*/ 12192000 w 12192000"/>
              <a:gd name="T5" fmla="*/ 870235 h 1327979"/>
              <a:gd name="T6" fmla="*/ 7562844 w 12192000"/>
              <a:gd name="T7" fmla="*/ 870235 h 1327979"/>
              <a:gd name="T8" fmla="*/ 7397873 w 12192000"/>
              <a:gd name="T9" fmla="*/ 817872 h 1327979"/>
              <a:gd name="T10" fmla="*/ 5990049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61 h 1327979"/>
              <a:gd name="T16" fmla="*/ 0 w 12192000"/>
              <a:gd name="T17" fmla="*/ 870235 h 1327979"/>
              <a:gd name="T18" fmla="*/ 0 w 12192000"/>
              <a:gd name="T19" fmla="*/ 870237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35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8 w 6096000"/>
              <a:gd name="T1" fmla="*/ 6 h 870781"/>
              <a:gd name="T2" fmla="*/ 0 w 6096000"/>
              <a:gd name="T3" fmla="*/ 6 h 870781"/>
              <a:gd name="T4" fmla="*/ 0 w 6096000"/>
              <a:gd name="T5" fmla="*/ 908050 h 870781"/>
              <a:gd name="T6" fmla="*/ 6096000 w 6096000"/>
              <a:gd name="T7" fmla="*/ 908050 h 870781"/>
              <a:gd name="T8" fmla="*/ 4523198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" name="pole tekstowe 1"/>
          <p:cNvSpPr txBox="1"/>
          <p:nvPr/>
        </p:nvSpPr>
        <p:spPr>
          <a:xfrm>
            <a:off x="162046" y="254643"/>
            <a:ext cx="63082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Co zrobić, aby uchronić dzieci przed używaniem e – papierosów?</a:t>
            </a:r>
            <a:endParaRPr lang="pl-PL" sz="28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4" y="1446835"/>
            <a:ext cx="10515600" cy="4730128"/>
          </a:xfrm>
        </p:spPr>
        <p:txBody>
          <a:bodyPr/>
          <a:lstStyle/>
          <a:p>
            <a:pPr lvl="0" algn="ctr">
              <a:buClr>
                <a:srgbClr val="00B050"/>
              </a:buClr>
              <a:buFont typeface="Wingdings" pitchFamily="2" charset="2"/>
              <a:buChar char="Ø"/>
            </a:pPr>
            <a:r>
              <a:rPr lang="pl-PL" dirty="0"/>
              <a:t>Daj dobry przykład. Jeśli palisz, nigdy nie jest za późno na rzucenie palenia.</a:t>
            </a:r>
          </a:p>
          <a:p>
            <a:pPr lvl="0" algn="ctr">
              <a:buClr>
                <a:srgbClr val="00B050"/>
              </a:buClr>
              <a:buFont typeface="Wingdings" pitchFamily="2" charset="2"/>
              <a:buChar char="Ø"/>
            </a:pPr>
            <a:r>
              <a:rPr lang="pl-PL" dirty="0"/>
              <a:t>Porozmawiaj ze swoim dzieckiem lub nastolatkiem o tym, dlaczego e-papierosy są dla nich szkodliwe. Nigdy nie jest za późno na pierwszy krok.</a:t>
            </a:r>
          </a:p>
          <a:p>
            <a:pPr lvl="0" algn="ctr">
              <a:buClr>
                <a:srgbClr val="00B050"/>
              </a:buClr>
              <a:buFont typeface="Wingdings" pitchFamily="2" charset="2"/>
              <a:buChar char="Ø"/>
            </a:pPr>
            <a:r>
              <a:rPr lang="pl-PL" dirty="0"/>
              <a:t>Poinformuj dziecko, jaki jest twój stosunek do wszystkich wyrobów tytoniowych. Wyraź zdecydowany sprzeciw dla stosowania takich produktów. Uzasadniaj, dlaczego nie są one bezpieczne.</a:t>
            </a:r>
          </a:p>
          <a:p>
            <a:pPr lvl="0" algn="ctr">
              <a:buClr>
                <a:srgbClr val="00B050"/>
              </a:buClr>
              <a:buFont typeface="Wingdings" pitchFamily="2" charset="2"/>
              <a:buChar char="Ø"/>
            </a:pPr>
            <a:r>
              <a:rPr lang="pl-PL" dirty="0"/>
              <a:t>Porozmawiaj z nauczycielami na temat egzekwowania zakazu palenia tytoniu na terenie szkoły oraz szkolnego programu zapobiegania paleniu tytoniu.</a:t>
            </a:r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>
            <a:spLocks noChangeArrowheads="1"/>
          </p:cNvSpPr>
          <p:nvPr/>
        </p:nvSpPr>
        <p:spPr bwMode="auto">
          <a:xfrm>
            <a:off x="4" y="0"/>
            <a:ext cx="12192000" cy="6858000"/>
          </a:xfrm>
          <a:prstGeom prst="rect">
            <a:avLst/>
          </a:pr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</a:endParaRPr>
          </a:p>
        </p:txBody>
      </p:sp>
      <p:grpSp>
        <p:nvGrpSpPr>
          <p:cNvPr id="24579" name="组合 10"/>
          <p:cNvGrpSpPr>
            <a:grpSpLocks/>
          </p:cNvGrpSpPr>
          <p:nvPr/>
        </p:nvGrpSpPr>
        <p:grpSpPr bwMode="auto">
          <a:xfrm flipV="1">
            <a:off x="0" y="0"/>
            <a:ext cx="12192000" cy="1327150"/>
            <a:chOff x="0" y="0"/>
            <a:chExt cx="12192000" cy="1328057"/>
          </a:xfrm>
        </p:grpSpPr>
        <p:sp>
          <p:nvSpPr>
            <p:cNvPr id="24587" name="梯形 12"/>
            <p:cNvSpPr>
              <a:spLocks noChangeArrowheads="1"/>
            </p:cNvSpPr>
            <p:nvPr/>
          </p:nvSpPr>
          <p:spPr bwMode="auto">
            <a:xfrm>
              <a:off x="2177143" y="0"/>
              <a:ext cx="7837716" cy="870857"/>
            </a:xfrm>
            <a:custGeom>
              <a:avLst/>
              <a:gdLst>
                <a:gd name="T0" fmla="*/ 0 w 1936750"/>
                <a:gd name="T1" fmla="*/ 870857 h 435016"/>
                <a:gd name="T2" fmla="*/ 1365181 w 1936750"/>
                <a:gd name="T3" fmla="*/ 82 h 435016"/>
                <a:gd name="T4" fmla="*/ 6472535 w 1936750"/>
                <a:gd name="T5" fmla="*/ 82 h 435016"/>
                <a:gd name="T6" fmla="*/ 7837716 w 1936750"/>
                <a:gd name="T7" fmla="*/ 870857 h 435016"/>
                <a:gd name="T8" fmla="*/ 0 w 1936750"/>
                <a:gd name="T9" fmla="*/ 870857 h 4350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6750"/>
                <a:gd name="T16" fmla="*/ 0 h 435016"/>
                <a:gd name="T17" fmla="*/ 1936750 w 1936750"/>
                <a:gd name="T18" fmla="*/ 435016 h 4350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6750" h="435016">
                  <a:moveTo>
                    <a:pt x="0" y="435016"/>
                  </a:moveTo>
                  <a:cubicBezTo>
                    <a:pt x="201348" y="315424"/>
                    <a:pt x="110597" y="-4192"/>
                    <a:pt x="337345" y="41"/>
                  </a:cubicBezTo>
                  <a:lnTo>
                    <a:pt x="1599405" y="41"/>
                  </a:lnTo>
                  <a:cubicBezTo>
                    <a:pt x="1838853" y="-1017"/>
                    <a:pt x="1729052" y="305899"/>
                    <a:pt x="1936750" y="435016"/>
                  </a:cubicBezTo>
                  <a:lnTo>
                    <a:pt x="0" y="435016"/>
                  </a:lnTo>
                  <a:close/>
                </a:path>
              </a:pathLst>
            </a:custGeom>
            <a:solidFill>
              <a:srgbClr val="95C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24588" name="矩形 3"/>
            <p:cNvSpPr>
              <a:spLocks noChangeArrowheads="1"/>
            </p:cNvSpPr>
            <p:nvPr/>
          </p:nvSpPr>
          <p:spPr bwMode="auto">
            <a:xfrm>
              <a:off x="0" y="870857"/>
              <a:ext cx="12192000" cy="457200"/>
            </a:xfrm>
            <a:prstGeom prst="rect">
              <a:avLst/>
            </a:prstGeom>
            <a:solidFill>
              <a:srgbClr val="95C5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DZIĘKUJEMY ZA UWAGĘ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043" y="1448780"/>
            <a:ext cx="3063915" cy="29970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任意多边形 8"/>
          <p:cNvSpPr>
            <a:spLocks noChangeArrowheads="1"/>
          </p:cNvSpPr>
          <p:nvPr/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7150 h 1327979"/>
              <a:gd name="T2" fmla="*/ 12192000 w 12192000"/>
              <a:gd name="T3" fmla="*/ 1327150 h 1327979"/>
              <a:gd name="T4" fmla="*/ 12192000 w 12192000"/>
              <a:gd name="T5" fmla="*/ 870235 h 1327979"/>
              <a:gd name="T6" fmla="*/ 7562844 w 12192000"/>
              <a:gd name="T7" fmla="*/ 870235 h 1327979"/>
              <a:gd name="T8" fmla="*/ 7397873 w 12192000"/>
              <a:gd name="T9" fmla="*/ 817872 h 1327979"/>
              <a:gd name="T10" fmla="*/ 5990049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61 h 1327979"/>
              <a:gd name="T16" fmla="*/ 0 w 12192000"/>
              <a:gd name="T17" fmla="*/ 870235 h 1327979"/>
              <a:gd name="T18" fmla="*/ 0 w 12192000"/>
              <a:gd name="T19" fmla="*/ 870237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23" name="任意多边形 6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8 w 6096000"/>
              <a:gd name="T1" fmla="*/ 6 h 870781"/>
              <a:gd name="T2" fmla="*/ 0 w 6096000"/>
              <a:gd name="T3" fmla="*/ 6 h 870781"/>
              <a:gd name="T4" fmla="*/ 0 w 6096000"/>
              <a:gd name="T5" fmla="*/ 908050 h 870781"/>
              <a:gd name="T6" fmla="*/ 6096000 w 6096000"/>
              <a:gd name="T7" fmla="*/ 908050 h 870781"/>
              <a:gd name="T8" fmla="*/ 4523198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5130" name="组合 15"/>
          <p:cNvGrpSpPr>
            <a:grpSpLocks/>
          </p:cNvGrpSpPr>
          <p:nvPr/>
        </p:nvGrpSpPr>
        <p:grpSpPr bwMode="auto">
          <a:xfrm>
            <a:off x="1717679" y="2297115"/>
            <a:ext cx="608012" cy="676275"/>
            <a:chOff x="0" y="0"/>
            <a:chExt cx="608013" cy="676275"/>
          </a:xfrm>
        </p:grpSpPr>
        <p:sp>
          <p:nvSpPr>
            <p:cNvPr id="5147" name="Freeform 1008"/>
            <p:cNvSpPr>
              <a:spLocks noChangeArrowheads="1"/>
            </p:cNvSpPr>
            <p:nvPr/>
          </p:nvSpPr>
          <p:spPr bwMode="auto">
            <a:xfrm>
              <a:off x="0" y="0"/>
              <a:ext cx="608013" cy="153988"/>
            </a:xfrm>
            <a:custGeom>
              <a:avLst/>
              <a:gdLst>
                <a:gd name="T0" fmla="*/ 0 w 383"/>
                <a:gd name="T1" fmla="*/ 153988 h 97"/>
                <a:gd name="T2" fmla="*/ 608013 w 383"/>
                <a:gd name="T3" fmla="*/ 153988 h 97"/>
                <a:gd name="T4" fmla="*/ 304800 w 383"/>
                <a:gd name="T5" fmla="*/ 0 h 97"/>
                <a:gd name="T6" fmla="*/ 0 w 383"/>
                <a:gd name="T7" fmla="*/ 153988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3"/>
                <a:gd name="T13" fmla="*/ 0 h 97"/>
                <a:gd name="T14" fmla="*/ 383 w 383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3" h="97">
                  <a:moveTo>
                    <a:pt x="0" y="97"/>
                  </a:moveTo>
                  <a:lnTo>
                    <a:pt x="383" y="97"/>
                  </a:lnTo>
                  <a:lnTo>
                    <a:pt x="192" y="0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8" name="Rectangle 1010"/>
            <p:cNvSpPr>
              <a:spLocks noChangeArrowheads="1"/>
            </p:cNvSpPr>
            <p:nvPr/>
          </p:nvSpPr>
          <p:spPr bwMode="auto">
            <a:xfrm>
              <a:off x="41276" y="206375"/>
              <a:ext cx="98425" cy="28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49" name="Rectangle 1011"/>
            <p:cNvSpPr>
              <a:spLocks noChangeArrowheads="1"/>
            </p:cNvSpPr>
            <p:nvPr/>
          </p:nvSpPr>
          <p:spPr bwMode="auto">
            <a:xfrm>
              <a:off x="247651" y="206375"/>
              <a:ext cx="98425" cy="28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50" name="Rectangle 1012"/>
            <p:cNvSpPr>
              <a:spLocks noChangeArrowheads="1"/>
            </p:cNvSpPr>
            <p:nvPr/>
          </p:nvSpPr>
          <p:spPr bwMode="auto">
            <a:xfrm>
              <a:off x="454026" y="206375"/>
              <a:ext cx="98425" cy="285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51" name="Freeform 1013"/>
            <p:cNvSpPr>
              <a:spLocks noChangeArrowheads="1"/>
            </p:cNvSpPr>
            <p:nvPr/>
          </p:nvSpPr>
          <p:spPr bwMode="auto">
            <a:xfrm>
              <a:off x="4763" y="536575"/>
              <a:ext cx="187325" cy="87313"/>
            </a:xfrm>
            <a:custGeom>
              <a:avLst/>
              <a:gdLst>
                <a:gd name="T0" fmla="*/ 187325 w 50"/>
                <a:gd name="T1" fmla="*/ 22777 h 23"/>
                <a:gd name="T2" fmla="*/ 164846 w 50"/>
                <a:gd name="T3" fmla="*/ 0 h 23"/>
                <a:gd name="T4" fmla="*/ 22479 w 50"/>
                <a:gd name="T5" fmla="*/ 0 h 23"/>
                <a:gd name="T6" fmla="*/ 0 w 50"/>
                <a:gd name="T7" fmla="*/ 22777 h 23"/>
                <a:gd name="T8" fmla="*/ 0 w 50"/>
                <a:gd name="T9" fmla="*/ 64536 h 23"/>
                <a:gd name="T10" fmla="*/ 22479 w 50"/>
                <a:gd name="T11" fmla="*/ 87313 h 23"/>
                <a:gd name="T12" fmla="*/ 164846 w 50"/>
                <a:gd name="T13" fmla="*/ 87313 h 23"/>
                <a:gd name="T14" fmla="*/ 187325 w 50"/>
                <a:gd name="T15" fmla="*/ 64536 h 23"/>
                <a:gd name="T16" fmla="*/ 187325 w 50"/>
                <a:gd name="T17" fmla="*/ 22777 h 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23"/>
                <a:gd name="T29" fmla="*/ 50 w 50"/>
                <a:gd name="T30" fmla="*/ 23 h 2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3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2" name="Freeform 1014"/>
            <p:cNvSpPr>
              <a:spLocks noChangeArrowheads="1"/>
            </p:cNvSpPr>
            <p:nvPr/>
          </p:nvSpPr>
          <p:spPr bwMode="auto">
            <a:xfrm>
              <a:off x="412751" y="536575"/>
              <a:ext cx="187325" cy="87313"/>
            </a:xfrm>
            <a:custGeom>
              <a:avLst/>
              <a:gdLst>
                <a:gd name="T0" fmla="*/ 187325 w 50"/>
                <a:gd name="T1" fmla="*/ 22777 h 23"/>
                <a:gd name="T2" fmla="*/ 164846 w 50"/>
                <a:gd name="T3" fmla="*/ 0 h 23"/>
                <a:gd name="T4" fmla="*/ 22479 w 50"/>
                <a:gd name="T5" fmla="*/ 0 h 23"/>
                <a:gd name="T6" fmla="*/ 0 w 50"/>
                <a:gd name="T7" fmla="*/ 22777 h 23"/>
                <a:gd name="T8" fmla="*/ 0 w 50"/>
                <a:gd name="T9" fmla="*/ 64536 h 23"/>
                <a:gd name="T10" fmla="*/ 22479 w 50"/>
                <a:gd name="T11" fmla="*/ 87313 h 23"/>
                <a:gd name="T12" fmla="*/ 164846 w 50"/>
                <a:gd name="T13" fmla="*/ 87313 h 23"/>
                <a:gd name="T14" fmla="*/ 187325 w 50"/>
                <a:gd name="T15" fmla="*/ 64536 h 23"/>
                <a:gd name="T16" fmla="*/ 187325 w 50"/>
                <a:gd name="T17" fmla="*/ 22777 h 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0"/>
                <a:gd name="T28" fmla="*/ 0 h 23"/>
                <a:gd name="T29" fmla="*/ 50 w 50"/>
                <a:gd name="T30" fmla="*/ 23 h 2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0" h="23">
                  <a:moveTo>
                    <a:pt x="50" y="6"/>
                  </a:moveTo>
                  <a:cubicBezTo>
                    <a:pt x="50" y="3"/>
                    <a:pt x="47" y="0"/>
                    <a:pt x="4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20"/>
                    <a:pt x="2" y="23"/>
                    <a:pt x="6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7" y="23"/>
                    <a:pt x="50" y="20"/>
                    <a:pt x="50" y="17"/>
                  </a:cubicBezTo>
                  <a:lnTo>
                    <a:pt x="50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" name="Freeform 1015"/>
            <p:cNvSpPr>
              <a:spLocks noChangeArrowheads="1"/>
            </p:cNvSpPr>
            <p:nvPr/>
          </p:nvSpPr>
          <p:spPr bwMode="auto">
            <a:xfrm>
              <a:off x="214312" y="536575"/>
              <a:ext cx="173038" cy="19050"/>
            </a:xfrm>
            <a:custGeom>
              <a:avLst/>
              <a:gdLst>
                <a:gd name="T0" fmla="*/ 173038 w 46"/>
                <a:gd name="T1" fmla="*/ 11430 h 5"/>
                <a:gd name="T2" fmla="*/ 157991 w 46"/>
                <a:gd name="T3" fmla="*/ 0 h 5"/>
                <a:gd name="T4" fmla="*/ 11285 w 46"/>
                <a:gd name="T5" fmla="*/ 0 h 5"/>
                <a:gd name="T6" fmla="*/ 0 w 46"/>
                <a:gd name="T7" fmla="*/ 11430 h 5"/>
                <a:gd name="T8" fmla="*/ 0 w 46"/>
                <a:gd name="T9" fmla="*/ 11430 h 5"/>
                <a:gd name="T10" fmla="*/ 11285 w 46"/>
                <a:gd name="T11" fmla="*/ 19050 h 5"/>
                <a:gd name="T12" fmla="*/ 157991 w 46"/>
                <a:gd name="T13" fmla="*/ 19050 h 5"/>
                <a:gd name="T14" fmla="*/ 173038 w 46"/>
                <a:gd name="T15" fmla="*/ 11430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5"/>
                <a:gd name="T26" fmla="*/ 46 w 46"/>
                <a:gd name="T27" fmla="*/ 5 h 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" name="Freeform 1016"/>
            <p:cNvSpPr>
              <a:spLocks noChangeArrowheads="1"/>
            </p:cNvSpPr>
            <p:nvPr/>
          </p:nvSpPr>
          <p:spPr bwMode="auto">
            <a:xfrm>
              <a:off x="214312" y="596900"/>
              <a:ext cx="173038" cy="19050"/>
            </a:xfrm>
            <a:custGeom>
              <a:avLst/>
              <a:gdLst>
                <a:gd name="T0" fmla="*/ 173038 w 46"/>
                <a:gd name="T1" fmla="*/ 11430 h 5"/>
                <a:gd name="T2" fmla="*/ 157991 w 46"/>
                <a:gd name="T3" fmla="*/ 0 h 5"/>
                <a:gd name="T4" fmla="*/ 11285 w 46"/>
                <a:gd name="T5" fmla="*/ 0 h 5"/>
                <a:gd name="T6" fmla="*/ 0 w 46"/>
                <a:gd name="T7" fmla="*/ 11430 h 5"/>
                <a:gd name="T8" fmla="*/ 0 w 46"/>
                <a:gd name="T9" fmla="*/ 11430 h 5"/>
                <a:gd name="T10" fmla="*/ 11285 w 46"/>
                <a:gd name="T11" fmla="*/ 19050 h 5"/>
                <a:gd name="T12" fmla="*/ 157991 w 46"/>
                <a:gd name="T13" fmla="*/ 19050 h 5"/>
                <a:gd name="T14" fmla="*/ 173038 w 46"/>
                <a:gd name="T15" fmla="*/ 11430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5"/>
                <a:gd name="T26" fmla="*/ 46 w 46"/>
                <a:gd name="T27" fmla="*/ 5 h 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" name="Freeform 1017"/>
            <p:cNvSpPr>
              <a:spLocks noChangeArrowheads="1"/>
            </p:cNvSpPr>
            <p:nvPr/>
          </p:nvSpPr>
          <p:spPr bwMode="auto">
            <a:xfrm>
              <a:off x="214312" y="657225"/>
              <a:ext cx="173038" cy="19050"/>
            </a:xfrm>
            <a:custGeom>
              <a:avLst/>
              <a:gdLst>
                <a:gd name="T0" fmla="*/ 173038 w 46"/>
                <a:gd name="T1" fmla="*/ 11430 h 5"/>
                <a:gd name="T2" fmla="*/ 157991 w 46"/>
                <a:gd name="T3" fmla="*/ 0 h 5"/>
                <a:gd name="T4" fmla="*/ 11285 w 46"/>
                <a:gd name="T5" fmla="*/ 0 h 5"/>
                <a:gd name="T6" fmla="*/ 0 w 46"/>
                <a:gd name="T7" fmla="*/ 11430 h 5"/>
                <a:gd name="T8" fmla="*/ 0 w 46"/>
                <a:gd name="T9" fmla="*/ 11430 h 5"/>
                <a:gd name="T10" fmla="*/ 11285 w 46"/>
                <a:gd name="T11" fmla="*/ 19050 h 5"/>
                <a:gd name="T12" fmla="*/ 157991 w 46"/>
                <a:gd name="T13" fmla="*/ 19050 h 5"/>
                <a:gd name="T14" fmla="*/ 173038 w 46"/>
                <a:gd name="T15" fmla="*/ 11430 h 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5"/>
                <a:gd name="T26" fmla="*/ 46 w 46"/>
                <a:gd name="T27" fmla="*/ 5 h 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5">
                  <a:moveTo>
                    <a:pt x="46" y="3"/>
                  </a:moveTo>
                  <a:cubicBezTo>
                    <a:pt x="46" y="1"/>
                    <a:pt x="45" y="0"/>
                    <a:pt x="4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1" y="5"/>
                    <a:pt x="3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5" y="5"/>
                    <a:pt x="46" y="4"/>
                    <a:pt x="4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31" name="组合 25"/>
          <p:cNvGrpSpPr>
            <a:grpSpLocks/>
          </p:cNvGrpSpPr>
          <p:nvPr/>
        </p:nvGrpSpPr>
        <p:grpSpPr bwMode="auto">
          <a:xfrm>
            <a:off x="6565901" y="2411413"/>
            <a:ext cx="646114" cy="449262"/>
            <a:chOff x="0" y="0"/>
            <a:chExt cx="646112" cy="449263"/>
          </a:xfrm>
        </p:grpSpPr>
        <p:sp>
          <p:nvSpPr>
            <p:cNvPr id="5142" name="Freeform 1018"/>
            <p:cNvSpPr>
              <a:spLocks noChangeArrowheads="1"/>
            </p:cNvSpPr>
            <p:nvPr/>
          </p:nvSpPr>
          <p:spPr bwMode="auto">
            <a:xfrm>
              <a:off x="192087" y="0"/>
              <a:ext cx="261938" cy="123825"/>
            </a:xfrm>
            <a:custGeom>
              <a:avLst/>
              <a:gdLst>
                <a:gd name="T0" fmla="*/ 261938 w 70"/>
                <a:gd name="T1" fmla="*/ 97559 h 33"/>
                <a:gd name="T2" fmla="*/ 235744 w 70"/>
                <a:gd name="T3" fmla="*/ 123825 h 33"/>
                <a:gd name="T4" fmla="*/ 26194 w 70"/>
                <a:gd name="T5" fmla="*/ 123825 h 33"/>
                <a:gd name="T6" fmla="*/ 0 w 70"/>
                <a:gd name="T7" fmla="*/ 97559 h 33"/>
                <a:gd name="T8" fmla="*/ 0 w 70"/>
                <a:gd name="T9" fmla="*/ 30018 h 33"/>
                <a:gd name="T10" fmla="*/ 26194 w 70"/>
                <a:gd name="T11" fmla="*/ 0 h 33"/>
                <a:gd name="T12" fmla="*/ 235744 w 70"/>
                <a:gd name="T13" fmla="*/ 0 h 33"/>
                <a:gd name="T14" fmla="*/ 261938 w 70"/>
                <a:gd name="T15" fmla="*/ 30018 h 33"/>
                <a:gd name="T16" fmla="*/ 261938 w 70"/>
                <a:gd name="T17" fmla="*/ 97559 h 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33"/>
                <a:gd name="T29" fmla="*/ 70 w 70"/>
                <a:gd name="T30" fmla="*/ 33 h 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33">
                  <a:moveTo>
                    <a:pt x="70" y="26"/>
                  </a:moveTo>
                  <a:cubicBezTo>
                    <a:pt x="70" y="30"/>
                    <a:pt x="67" y="33"/>
                    <a:pt x="63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3" y="33"/>
                    <a:pt x="0" y="30"/>
                    <a:pt x="0" y="26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70" y="4"/>
                    <a:pt x="70" y="8"/>
                  </a:cubicBezTo>
                  <a:lnTo>
                    <a:pt x="70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" name="Freeform 1019"/>
            <p:cNvSpPr>
              <a:spLocks noChangeArrowheads="1"/>
            </p:cNvSpPr>
            <p:nvPr/>
          </p:nvSpPr>
          <p:spPr bwMode="auto">
            <a:xfrm>
              <a:off x="0" y="322263"/>
              <a:ext cx="184150" cy="127000"/>
            </a:xfrm>
            <a:custGeom>
              <a:avLst/>
              <a:gdLst>
                <a:gd name="T0" fmla="*/ 184150 w 49"/>
                <a:gd name="T1" fmla="*/ 26147 h 34"/>
                <a:gd name="T2" fmla="*/ 157843 w 49"/>
                <a:gd name="T3" fmla="*/ 0 h 34"/>
                <a:gd name="T4" fmla="*/ 30065 w 49"/>
                <a:gd name="T5" fmla="*/ 0 h 34"/>
                <a:gd name="T6" fmla="*/ 0 w 49"/>
                <a:gd name="T7" fmla="*/ 26147 h 34"/>
                <a:gd name="T8" fmla="*/ 0 w 49"/>
                <a:gd name="T9" fmla="*/ 97118 h 34"/>
                <a:gd name="T10" fmla="*/ 30065 w 49"/>
                <a:gd name="T11" fmla="*/ 127000 h 34"/>
                <a:gd name="T12" fmla="*/ 157843 w 49"/>
                <a:gd name="T13" fmla="*/ 127000 h 34"/>
                <a:gd name="T14" fmla="*/ 184150 w 49"/>
                <a:gd name="T15" fmla="*/ 97118 h 34"/>
                <a:gd name="T16" fmla="*/ 184150 w 49"/>
                <a:gd name="T17" fmla="*/ 26147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"/>
                <a:gd name="T28" fmla="*/ 0 h 34"/>
                <a:gd name="T29" fmla="*/ 49 w 49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9" h="34">
                  <a:moveTo>
                    <a:pt x="49" y="7"/>
                  </a:moveTo>
                  <a:cubicBezTo>
                    <a:pt x="49" y="3"/>
                    <a:pt x="46" y="0"/>
                    <a:pt x="4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4" y="34"/>
                    <a:pt x="8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6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" name="Freeform 1020"/>
            <p:cNvSpPr>
              <a:spLocks noChangeArrowheads="1"/>
            </p:cNvSpPr>
            <p:nvPr/>
          </p:nvSpPr>
          <p:spPr bwMode="auto">
            <a:xfrm>
              <a:off x="233362" y="322263"/>
              <a:ext cx="179388" cy="127000"/>
            </a:xfrm>
            <a:custGeom>
              <a:avLst/>
              <a:gdLst>
                <a:gd name="T0" fmla="*/ 179388 w 48"/>
                <a:gd name="T1" fmla="*/ 26147 h 34"/>
                <a:gd name="T2" fmla="*/ 153227 w 48"/>
                <a:gd name="T3" fmla="*/ 0 h 34"/>
                <a:gd name="T4" fmla="*/ 26161 w 48"/>
                <a:gd name="T5" fmla="*/ 0 h 34"/>
                <a:gd name="T6" fmla="*/ 0 w 48"/>
                <a:gd name="T7" fmla="*/ 26147 h 34"/>
                <a:gd name="T8" fmla="*/ 0 w 48"/>
                <a:gd name="T9" fmla="*/ 97118 h 34"/>
                <a:gd name="T10" fmla="*/ 26161 w 48"/>
                <a:gd name="T11" fmla="*/ 127000 h 34"/>
                <a:gd name="T12" fmla="*/ 153227 w 48"/>
                <a:gd name="T13" fmla="*/ 127000 h 34"/>
                <a:gd name="T14" fmla="*/ 179388 w 48"/>
                <a:gd name="T15" fmla="*/ 97118 h 34"/>
                <a:gd name="T16" fmla="*/ 179388 w 48"/>
                <a:gd name="T17" fmla="*/ 26147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34"/>
                <a:gd name="T29" fmla="*/ 48 w 48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34">
                  <a:moveTo>
                    <a:pt x="48" y="7"/>
                  </a:moveTo>
                  <a:cubicBezTo>
                    <a:pt x="48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8" y="30"/>
                    <a:pt x="48" y="26"/>
                  </a:cubicBezTo>
                  <a:lnTo>
                    <a:pt x="48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" name="Freeform 1021"/>
            <p:cNvSpPr>
              <a:spLocks noChangeArrowheads="1"/>
            </p:cNvSpPr>
            <p:nvPr/>
          </p:nvSpPr>
          <p:spPr bwMode="auto">
            <a:xfrm>
              <a:off x="461962" y="322263"/>
              <a:ext cx="184150" cy="127000"/>
            </a:xfrm>
            <a:custGeom>
              <a:avLst/>
              <a:gdLst>
                <a:gd name="T0" fmla="*/ 184150 w 49"/>
                <a:gd name="T1" fmla="*/ 26147 h 34"/>
                <a:gd name="T2" fmla="*/ 154085 w 49"/>
                <a:gd name="T3" fmla="*/ 0 h 34"/>
                <a:gd name="T4" fmla="*/ 26307 w 49"/>
                <a:gd name="T5" fmla="*/ 0 h 34"/>
                <a:gd name="T6" fmla="*/ 0 w 49"/>
                <a:gd name="T7" fmla="*/ 26147 h 34"/>
                <a:gd name="T8" fmla="*/ 0 w 49"/>
                <a:gd name="T9" fmla="*/ 97118 h 34"/>
                <a:gd name="T10" fmla="*/ 26307 w 49"/>
                <a:gd name="T11" fmla="*/ 127000 h 34"/>
                <a:gd name="T12" fmla="*/ 154085 w 49"/>
                <a:gd name="T13" fmla="*/ 127000 h 34"/>
                <a:gd name="T14" fmla="*/ 184150 w 49"/>
                <a:gd name="T15" fmla="*/ 97118 h 34"/>
                <a:gd name="T16" fmla="*/ 184150 w 49"/>
                <a:gd name="T17" fmla="*/ 26147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9"/>
                <a:gd name="T28" fmla="*/ 0 h 34"/>
                <a:gd name="T29" fmla="*/ 49 w 49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9" h="34">
                  <a:moveTo>
                    <a:pt x="49" y="7"/>
                  </a:moveTo>
                  <a:cubicBezTo>
                    <a:pt x="49" y="3"/>
                    <a:pt x="45" y="0"/>
                    <a:pt x="41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0"/>
                    <a:pt x="3" y="34"/>
                    <a:pt x="7" y="34"/>
                  </a:cubicBezTo>
                  <a:cubicBezTo>
                    <a:pt x="41" y="34"/>
                    <a:pt x="41" y="34"/>
                    <a:pt x="41" y="34"/>
                  </a:cubicBezTo>
                  <a:cubicBezTo>
                    <a:pt x="45" y="34"/>
                    <a:pt x="49" y="30"/>
                    <a:pt x="49" y="26"/>
                  </a:cubicBezTo>
                  <a:lnTo>
                    <a:pt x="49" y="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6" name="Freeform 1022"/>
            <p:cNvSpPr>
              <a:spLocks noChangeArrowheads="1"/>
            </p:cNvSpPr>
            <p:nvPr/>
          </p:nvSpPr>
          <p:spPr bwMode="auto">
            <a:xfrm>
              <a:off x="68263" y="149225"/>
              <a:ext cx="498475" cy="150813"/>
            </a:xfrm>
            <a:custGeom>
              <a:avLst/>
              <a:gdLst>
                <a:gd name="T0" fmla="*/ 460996 w 133"/>
                <a:gd name="T1" fmla="*/ 64096 h 40"/>
                <a:gd name="T2" fmla="*/ 269851 w 133"/>
                <a:gd name="T3" fmla="*/ 64096 h 40"/>
                <a:gd name="T4" fmla="*/ 269851 w 133"/>
                <a:gd name="T5" fmla="*/ 0 h 40"/>
                <a:gd name="T6" fmla="*/ 243616 w 133"/>
                <a:gd name="T7" fmla="*/ 0 h 40"/>
                <a:gd name="T8" fmla="*/ 243616 w 133"/>
                <a:gd name="T9" fmla="*/ 64096 h 40"/>
                <a:gd name="T10" fmla="*/ 37479 w 133"/>
                <a:gd name="T11" fmla="*/ 64096 h 40"/>
                <a:gd name="T12" fmla="*/ 0 w 133"/>
                <a:gd name="T13" fmla="*/ 98028 h 40"/>
                <a:gd name="T14" fmla="*/ 0 w 133"/>
                <a:gd name="T15" fmla="*/ 150813 h 40"/>
                <a:gd name="T16" fmla="*/ 18740 w 133"/>
                <a:gd name="T17" fmla="*/ 150813 h 40"/>
                <a:gd name="T18" fmla="*/ 18740 w 133"/>
                <a:gd name="T19" fmla="*/ 98028 h 40"/>
                <a:gd name="T20" fmla="*/ 37479 w 133"/>
                <a:gd name="T21" fmla="*/ 82947 h 40"/>
                <a:gd name="T22" fmla="*/ 243616 w 133"/>
                <a:gd name="T23" fmla="*/ 82947 h 40"/>
                <a:gd name="T24" fmla="*/ 243616 w 133"/>
                <a:gd name="T25" fmla="*/ 150813 h 40"/>
                <a:gd name="T26" fmla="*/ 269851 w 133"/>
                <a:gd name="T27" fmla="*/ 150813 h 40"/>
                <a:gd name="T28" fmla="*/ 269851 w 133"/>
                <a:gd name="T29" fmla="*/ 82947 h 40"/>
                <a:gd name="T30" fmla="*/ 460996 w 133"/>
                <a:gd name="T31" fmla="*/ 82947 h 40"/>
                <a:gd name="T32" fmla="*/ 479735 w 133"/>
                <a:gd name="T33" fmla="*/ 98028 h 40"/>
                <a:gd name="T34" fmla="*/ 479735 w 133"/>
                <a:gd name="T35" fmla="*/ 150813 h 40"/>
                <a:gd name="T36" fmla="*/ 498475 w 133"/>
                <a:gd name="T37" fmla="*/ 150813 h 40"/>
                <a:gd name="T38" fmla="*/ 498475 w 133"/>
                <a:gd name="T39" fmla="*/ 98028 h 40"/>
                <a:gd name="T40" fmla="*/ 460996 w 133"/>
                <a:gd name="T41" fmla="*/ 64096 h 4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33"/>
                <a:gd name="T64" fmla="*/ 0 h 40"/>
                <a:gd name="T65" fmla="*/ 133 w 133"/>
                <a:gd name="T66" fmla="*/ 40 h 4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33" h="40">
                  <a:moveTo>
                    <a:pt x="123" y="17"/>
                  </a:moveTo>
                  <a:cubicBezTo>
                    <a:pt x="72" y="17"/>
                    <a:pt x="72" y="17"/>
                    <a:pt x="72" y="17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4" y="17"/>
                    <a:pt x="0" y="21"/>
                    <a:pt x="0" y="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5" y="40"/>
                    <a:pt x="5" y="40"/>
                    <a:pt x="5" y="40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4"/>
                    <a:pt x="7" y="22"/>
                    <a:pt x="10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22"/>
                    <a:pt x="72" y="22"/>
                    <a:pt x="72" y="22"/>
                  </a:cubicBezTo>
                  <a:cubicBezTo>
                    <a:pt x="123" y="22"/>
                    <a:pt x="123" y="22"/>
                    <a:pt x="123" y="22"/>
                  </a:cubicBezTo>
                  <a:cubicBezTo>
                    <a:pt x="125" y="22"/>
                    <a:pt x="128" y="24"/>
                    <a:pt x="128" y="26"/>
                  </a:cubicBezTo>
                  <a:cubicBezTo>
                    <a:pt x="128" y="40"/>
                    <a:pt x="128" y="40"/>
                    <a:pt x="128" y="40"/>
                  </a:cubicBezTo>
                  <a:cubicBezTo>
                    <a:pt x="133" y="40"/>
                    <a:pt x="133" y="40"/>
                    <a:pt x="133" y="40"/>
                  </a:cubicBezTo>
                  <a:cubicBezTo>
                    <a:pt x="133" y="26"/>
                    <a:pt x="133" y="26"/>
                    <a:pt x="133" y="26"/>
                  </a:cubicBezTo>
                  <a:cubicBezTo>
                    <a:pt x="133" y="21"/>
                    <a:pt x="128" y="17"/>
                    <a:pt x="123" y="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32" name="Freeform 898"/>
          <p:cNvSpPr>
            <a:spLocks noEditPoints="1" noChangeArrowheads="1"/>
          </p:cNvSpPr>
          <p:nvPr/>
        </p:nvSpPr>
        <p:spPr bwMode="auto">
          <a:xfrm>
            <a:off x="1627190" y="4341815"/>
            <a:ext cx="787401" cy="541337"/>
          </a:xfrm>
          <a:custGeom>
            <a:avLst/>
            <a:gdLst>
              <a:gd name="T0" fmla="*/ 401199 w 210"/>
              <a:gd name="T1" fmla="*/ 379688 h 144"/>
              <a:gd name="T2" fmla="*/ 352455 w 210"/>
              <a:gd name="T3" fmla="*/ 334576 h 144"/>
              <a:gd name="T4" fmla="*/ 352455 w 210"/>
              <a:gd name="T5" fmla="*/ 300743 h 144"/>
              <a:gd name="T6" fmla="*/ 374952 w 210"/>
              <a:gd name="T7" fmla="*/ 251872 h 144"/>
              <a:gd name="T8" fmla="*/ 382451 w 210"/>
              <a:gd name="T9" fmla="*/ 187964 h 144"/>
              <a:gd name="T10" fmla="*/ 378702 w 210"/>
              <a:gd name="T11" fmla="*/ 120297 h 144"/>
              <a:gd name="T12" fmla="*/ 359954 w 210"/>
              <a:gd name="T13" fmla="*/ 41352 h 144"/>
              <a:gd name="T14" fmla="*/ 329958 w 210"/>
              <a:gd name="T15" fmla="*/ 26315 h 144"/>
              <a:gd name="T16" fmla="*/ 172478 w 210"/>
              <a:gd name="T17" fmla="*/ 169168 h 144"/>
              <a:gd name="T18" fmla="*/ 179977 w 210"/>
              <a:gd name="T19" fmla="*/ 259391 h 144"/>
              <a:gd name="T20" fmla="*/ 198725 w 210"/>
              <a:gd name="T21" fmla="*/ 304502 h 144"/>
              <a:gd name="T22" fmla="*/ 202474 w 210"/>
              <a:gd name="T23" fmla="*/ 334576 h 144"/>
              <a:gd name="T24" fmla="*/ 153730 w 210"/>
              <a:gd name="T25" fmla="*/ 379688 h 144"/>
              <a:gd name="T26" fmla="*/ 3750 w 210"/>
              <a:gd name="T27" fmla="*/ 458633 h 144"/>
              <a:gd name="T28" fmla="*/ 551180 w 210"/>
              <a:gd name="T29" fmla="*/ 541337 h 144"/>
              <a:gd name="T30" fmla="*/ 487438 w 210"/>
              <a:gd name="T31" fmla="*/ 417281 h 144"/>
              <a:gd name="T32" fmla="*/ 581176 w 210"/>
              <a:gd name="T33" fmla="*/ 387206 h 144"/>
              <a:gd name="T34" fmla="*/ 547430 w 210"/>
              <a:gd name="T35" fmla="*/ 357132 h 144"/>
              <a:gd name="T36" fmla="*/ 547430 w 210"/>
              <a:gd name="T37" fmla="*/ 330817 h 144"/>
              <a:gd name="T38" fmla="*/ 562429 w 210"/>
              <a:gd name="T39" fmla="*/ 296983 h 144"/>
              <a:gd name="T40" fmla="*/ 569928 w 210"/>
              <a:gd name="T41" fmla="*/ 251872 h 144"/>
              <a:gd name="T42" fmla="*/ 566178 w 210"/>
              <a:gd name="T43" fmla="*/ 203001 h 144"/>
              <a:gd name="T44" fmla="*/ 551180 w 210"/>
              <a:gd name="T45" fmla="*/ 146612 h 144"/>
              <a:gd name="T46" fmla="*/ 532432 w 210"/>
              <a:gd name="T47" fmla="*/ 135334 h 144"/>
              <a:gd name="T48" fmla="*/ 416197 w 210"/>
              <a:gd name="T49" fmla="*/ 236835 h 144"/>
              <a:gd name="T50" fmla="*/ 423696 w 210"/>
              <a:gd name="T51" fmla="*/ 300743 h 144"/>
              <a:gd name="T52" fmla="*/ 434945 w 210"/>
              <a:gd name="T53" fmla="*/ 334576 h 144"/>
              <a:gd name="T54" fmla="*/ 438694 w 210"/>
              <a:gd name="T55" fmla="*/ 357132 h 144"/>
              <a:gd name="T56" fmla="*/ 457442 w 210"/>
              <a:gd name="T57" fmla="*/ 390966 h 144"/>
              <a:gd name="T58" fmla="*/ 509935 w 210"/>
              <a:gd name="T59" fmla="*/ 409762 h 144"/>
              <a:gd name="T60" fmla="*/ 566178 w 210"/>
              <a:gd name="T61" fmla="*/ 454873 h 144"/>
              <a:gd name="T62" fmla="*/ 566178 w 210"/>
              <a:gd name="T63" fmla="*/ 488707 h 144"/>
              <a:gd name="T64" fmla="*/ 689912 w 210"/>
              <a:gd name="T65" fmla="*/ 503744 h 144"/>
              <a:gd name="T66" fmla="*/ 641169 w 210"/>
              <a:gd name="T67" fmla="*/ 413521 h 144"/>
              <a:gd name="T68" fmla="*/ 753654 w 210"/>
              <a:gd name="T69" fmla="*/ 406003 h 144"/>
              <a:gd name="T70" fmla="*/ 697411 w 210"/>
              <a:gd name="T71" fmla="*/ 383447 h 144"/>
              <a:gd name="T72" fmla="*/ 678664 w 210"/>
              <a:gd name="T73" fmla="*/ 364651 h 144"/>
              <a:gd name="T74" fmla="*/ 689912 w 210"/>
              <a:gd name="T75" fmla="*/ 330817 h 144"/>
              <a:gd name="T76" fmla="*/ 701161 w 210"/>
              <a:gd name="T77" fmla="*/ 312021 h 144"/>
              <a:gd name="T78" fmla="*/ 697411 w 210"/>
              <a:gd name="T79" fmla="*/ 285706 h 144"/>
              <a:gd name="T80" fmla="*/ 697411 w 210"/>
              <a:gd name="T81" fmla="*/ 229316 h 144"/>
              <a:gd name="T82" fmla="*/ 682413 w 210"/>
              <a:gd name="T83" fmla="*/ 218039 h 144"/>
              <a:gd name="T84" fmla="*/ 618671 w 210"/>
              <a:gd name="T85" fmla="*/ 214279 h 144"/>
              <a:gd name="T86" fmla="*/ 592425 w 210"/>
              <a:gd name="T87" fmla="*/ 296983 h 144"/>
              <a:gd name="T88" fmla="*/ 607423 w 210"/>
              <a:gd name="T89" fmla="*/ 327058 h 144"/>
              <a:gd name="T90" fmla="*/ 618671 w 210"/>
              <a:gd name="T91" fmla="*/ 364651 h 144"/>
              <a:gd name="T92" fmla="*/ 603673 w 210"/>
              <a:gd name="T93" fmla="*/ 383447 h 144"/>
              <a:gd name="T94" fmla="*/ 648668 w 210"/>
              <a:gd name="T95" fmla="*/ 402243 h 144"/>
              <a:gd name="T96" fmla="*/ 701161 w 210"/>
              <a:gd name="T97" fmla="*/ 439836 h 144"/>
              <a:gd name="T98" fmla="*/ 701161 w 210"/>
              <a:gd name="T99" fmla="*/ 443596 h 144"/>
              <a:gd name="T100" fmla="*/ 701161 w 210"/>
              <a:gd name="T101" fmla="*/ 469911 h 144"/>
              <a:gd name="T102" fmla="*/ 787400 w 210"/>
              <a:gd name="T103" fmla="*/ 424799 h 14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10"/>
              <a:gd name="T157" fmla="*/ 0 h 144"/>
              <a:gd name="T158" fmla="*/ 210 w 210"/>
              <a:gd name="T159" fmla="*/ 144 h 14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10" h="144">
                <a:moveTo>
                  <a:pt x="130" y="111"/>
                </a:moveTo>
                <a:cubicBezTo>
                  <a:pt x="122" y="108"/>
                  <a:pt x="114" y="104"/>
                  <a:pt x="107" y="101"/>
                </a:cubicBezTo>
                <a:cubicBezTo>
                  <a:pt x="105" y="100"/>
                  <a:pt x="102" y="100"/>
                  <a:pt x="100" y="99"/>
                </a:cubicBezTo>
                <a:cubicBezTo>
                  <a:pt x="98" y="98"/>
                  <a:pt x="95" y="92"/>
                  <a:pt x="94" y="89"/>
                </a:cubicBezTo>
                <a:cubicBezTo>
                  <a:pt x="93" y="89"/>
                  <a:pt x="91" y="89"/>
                  <a:pt x="90" y="88"/>
                </a:cubicBezTo>
                <a:cubicBezTo>
                  <a:pt x="90" y="84"/>
                  <a:pt x="93" y="84"/>
                  <a:pt x="94" y="80"/>
                </a:cubicBezTo>
                <a:cubicBezTo>
                  <a:pt x="95" y="77"/>
                  <a:pt x="94" y="73"/>
                  <a:pt x="96" y="71"/>
                </a:cubicBezTo>
                <a:cubicBezTo>
                  <a:pt x="97" y="69"/>
                  <a:pt x="99" y="69"/>
                  <a:pt x="100" y="67"/>
                </a:cubicBezTo>
                <a:cubicBezTo>
                  <a:pt x="101" y="66"/>
                  <a:pt x="102" y="63"/>
                  <a:pt x="102" y="61"/>
                </a:cubicBezTo>
                <a:cubicBezTo>
                  <a:pt x="103" y="58"/>
                  <a:pt x="103" y="53"/>
                  <a:pt x="102" y="50"/>
                </a:cubicBezTo>
                <a:cubicBezTo>
                  <a:pt x="101" y="48"/>
                  <a:pt x="100" y="48"/>
                  <a:pt x="100" y="46"/>
                </a:cubicBezTo>
                <a:cubicBezTo>
                  <a:pt x="100" y="43"/>
                  <a:pt x="101" y="34"/>
                  <a:pt x="101" y="32"/>
                </a:cubicBezTo>
                <a:cubicBezTo>
                  <a:pt x="101" y="26"/>
                  <a:pt x="101" y="22"/>
                  <a:pt x="100" y="17"/>
                </a:cubicBezTo>
                <a:cubicBezTo>
                  <a:pt x="100" y="17"/>
                  <a:pt x="98" y="12"/>
                  <a:pt x="96" y="11"/>
                </a:cubicBezTo>
                <a:cubicBezTo>
                  <a:pt x="91" y="10"/>
                  <a:pt x="91" y="10"/>
                  <a:pt x="91" y="10"/>
                </a:cubicBezTo>
                <a:cubicBezTo>
                  <a:pt x="88" y="7"/>
                  <a:pt x="88" y="7"/>
                  <a:pt x="88" y="7"/>
                </a:cubicBezTo>
                <a:cubicBezTo>
                  <a:pt x="77" y="0"/>
                  <a:pt x="64" y="5"/>
                  <a:pt x="57" y="8"/>
                </a:cubicBezTo>
                <a:cubicBezTo>
                  <a:pt x="48" y="11"/>
                  <a:pt x="41" y="25"/>
                  <a:pt x="46" y="45"/>
                </a:cubicBezTo>
                <a:cubicBezTo>
                  <a:pt x="46" y="49"/>
                  <a:pt x="44" y="50"/>
                  <a:pt x="44" y="52"/>
                </a:cubicBezTo>
                <a:cubicBezTo>
                  <a:pt x="44" y="56"/>
                  <a:pt x="44" y="66"/>
                  <a:pt x="48" y="69"/>
                </a:cubicBezTo>
                <a:cubicBezTo>
                  <a:pt x="49" y="69"/>
                  <a:pt x="51" y="70"/>
                  <a:pt x="51" y="69"/>
                </a:cubicBezTo>
                <a:cubicBezTo>
                  <a:pt x="52" y="73"/>
                  <a:pt x="52" y="77"/>
                  <a:pt x="53" y="81"/>
                </a:cubicBezTo>
                <a:cubicBezTo>
                  <a:pt x="54" y="84"/>
                  <a:pt x="56" y="84"/>
                  <a:pt x="57" y="88"/>
                </a:cubicBezTo>
                <a:cubicBezTo>
                  <a:pt x="54" y="89"/>
                  <a:pt x="54" y="89"/>
                  <a:pt x="54" y="89"/>
                </a:cubicBezTo>
                <a:cubicBezTo>
                  <a:pt x="52" y="92"/>
                  <a:pt x="50" y="98"/>
                  <a:pt x="47" y="99"/>
                </a:cubicBezTo>
                <a:cubicBezTo>
                  <a:pt x="45" y="100"/>
                  <a:pt x="43" y="100"/>
                  <a:pt x="41" y="101"/>
                </a:cubicBezTo>
                <a:cubicBezTo>
                  <a:pt x="34" y="104"/>
                  <a:pt x="25" y="108"/>
                  <a:pt x="18" y="111"/>
                </a:cubicBezTo>
                <a:cubicBezTo>
                  <a:pt x="11" y="114"/>
                  <a:pt x="3" y="115"/>
                  <a:pt x="1" y="122"/>
                </a:cubicBezTo>
                <a:cubicBezTo>
                  <a:pt x="1" y="127"/>
                  <a:pt x="0" y="138"/>
                  <a:pt x="0" y="144"/>
                </a:cubicBezTo>
                <a:cubicBezTo>
                  <a:pt x="147" y="144"/>
                  <a:pt x="147" y="144"/>
                  <a:pt x="147" y="144"/>
                </a:cubicBezTo>
                <a:cubicBezTo>
                  <a:pt x="147" y="138"/>
                  <a:pt x="147" y="127"/>
                  <a:pt x="147" y="122"/>
                </a:cubicBezTo>
                <a:cubicBezTo>
                  <a:pt x="145" y="115"/>
                  <a:pt x="137" y="114"/>
                  <a:pt x="130" y="111"/>
                </a:cubicBezTo>
                <a:close/>
                <a:moveTo>
                  <a:pt x="171" y="110"/>
                </a:moveTo>
                <a:cubicBezTo>
                  <a:pt x="166" y="108"/>
                  <a:pt x="160" y="105"/>
                  <a:pt x="155" y="103"/>
                </a:cubicBezTo>
                <a:cubicBezTo>
                  <a:pt x="153" y="103"/>
                  <a:pt x="152" y="102"/>
                  <a:pt x="150" y="102"/>
                </a:cubicBezTo>
                <a:cubicBezTo>
                  <a:pt x="149" y="101"/>
                  <a:pt x="147" y="97"/>
                  <a:pt x="146" y="95"/>
                </a:cubicBezTo>
                <a:cubicBezTo>
                  <a:pt x="145" y="94"/>
                  <a:pt x="144" y="94"/>
                  <a:pt x="143" y="94"/>
                </a:cubicBezTo>
                <a:cubicBezTo>
                  <a:pt x="143" y="91"/>
                  <a:pt x="145" y="91"/>
                  <a:pt x="146" y="88"/>
                </a:cubicBezTo>
                <a:cubicBezTo>
                  <a:pt x="147" y="86"/>
                  <a:pt x="146" y="84"/>
                  <a:pt x="147" y="82"/>
                </a:cubicBezTo>
                <a:cubicBezTo>
                  <a:pt x="148" y="80"/>
                  <a:pt x="150" y="80"/>
                  <a:pt x="150" y="79"/>
                </a:cubicBezTo>
                <a:cubicBezTo>
                  <a:pt x="151" y="78"/>
                  <a:pt x="152" y="76"/>
                  <a:pt x="152" y="75"/>
                </a:cubicBezTo>
                <a:cubicBezTo>
                  <a:pt x="152" y="72"/>
                  <a:pt x="153" y="69"/>
                  <a:pt x="152" y="67"/>
                </a:cubicBezTo>
                <a:cubicBezTo>
                  <a:pt x="151" y="65"/>
                  <a:pt x="150" y="65"/>
                  <a:pt x="150" y="64"/>
                </a:cubicBezTo>
                <a:cubicBezTo>
                  <a:pt x="150" y="62"/>
                  <a:pt x="151" y="55"/>
                  <a:pt x="151" y="54"/>
                </a:cubicBezTo>
                <a:cubicBezTo>
                  <a:pt x="151" y="50"/>
                  <a:pt x="151" y="47"/>
                  <a:pt x="150" y="43"/>
                </a:cubicBezTo>
                <a:cubicBezTo>
                  <a:pt x="150" y="43"/>
                  <a:pt x="149" y="40"/>
                  <a:pt x="147" y="39"/>
                </a:cubicBezTo>
                <a:cubicBezTo>
                  <a:pt x="144" y="38"/>
                  <a:pt x="144" y="38"/>
                  <a:pt x="144" y="38"/>
                </a:cubicBezTo>
                <a:cubicBezTo>
                  <a:pt x="142" y="36"/>
                  <a:pt x="142" y="36"/>
                  <a:pt x="142" y="36"/>
                </a:cubicBezTo>
                <a:cubicBezTo>
                  <a:pt x="133" y="31"/>
                  <a:pt x="124" y="35"/>
                  <a:pt x="120" y="37"/>
                </a:cubicBezTo>
                <a:cubicBezTo>
                  <a:pt x="113" y="39"/>
                  <a:pt x="108" y="49"/>
                  <a:pt x="111" y="63"/>
                </a:cubicBezTo>
                <a:cubicBezTo>
                  <a:pt x="112" y="66"/>
                  <a:pt x="110" y="67"/>
                  <a:pt x="110" y="68"/>
                </a:cubicBezTo>
                <a:cubicBezTo>
                  <a:pt x="110" y="71"/>
                  <a:pt x="111" y="78"/>
                  <a:pt x="113" y="80"/>
                </a:cubicBezTo>
                <a:cubicBezTo>
                  <a:pt x="114" y="80"/>
                  <a:pt x="116" y="81"/>
                  <a:pt x="116" y="81"/>
                </a:cubicBezTo>
                <a:cubicBezTo>
                  <a:pt x="116" y="84"/>
                  <a:pt x="116" y="86"/>
                  <a:pt x="116" y="89"/>
                </a:cubicBezTo>
                <a:cubicBezTo>
                  <a:pt x="117" y="91"/>
                  <a:pt x="119" y="91"/>
                  <a:pt x="119" y="94"/>
                </a:cubicBezTo>
                <a:cubicBezTo>
                  <a:pt x="117" y="95"/>
                  <a:pt x="117" y="95"/>
                  <a:pt x="117" y="95"/>
                </a:cubicBezTo>
                <a:cubicBezTo>
                  <a:pt x="116" y="96"/>
                  <a:pt x="115" y="99"/>
                  <a:pt x="114" y="100"/>
                </a:cubicBezTo>
                <a:cubicBezTo>
                  <a:pt x="117" y="101"/>
                  <a:pt x="119" y="103"/>
                  <a:pt x="122" y="104"/>
                </a:cubicBezTo>
                <a:cubicBezTo>
                  <a:pt x="125" y="105"/>
                  <a:pt x="128" y="106"/>
                  <a:pt x="131" y="108"/>
                </a:cubicBezTo>
                <a:cubicBezTo>
                  <a:pt x="133" y="108"/>
                  <a:pt x="134" y="109"/>
                  <a:pt x="136" y="109"/>
                </a:cubicBezTo>
                <a:cubicBezTo>
                  <a:pt x="141" y="111"/>
                  <a:pt x="148" y="114"/>
                  <a:pt x="150" y="121"/>
                </a:cubicBezTo>
                <a:cubicBezTo>
                  <a:pt x="151" y="121"/>
                  <a:pt x="151" y="121"/>
                  <a:pt x="151" y="121"/>
                </a:cubicBezTo>
                <a:cubicBezTo>
                  <a:pt x="151" y="122"/>
                  <a:pt x="151" y="122"/>
                  <a:pt x="151" y="122"/>
                </a:cubicBezTo>
                <a:cubicBezTo>
                  <a:pt x="151" y="124"/>
                  <a:pt x="151" y="127"/>
                  <a:pt x="151" y="130"/>
                </a:cubicBezTo>
                <a:cubicBezTo>
                  <a:pt x="151" y="131"/>
                  <a:pt x="151" y="133"/>
                  <a:pt x="151" y="134"/>
                </a:cubicBezTo>
                <a:cubicBezTo>
                  <a:pt x="184" y="134"/>
                  <a:pt x="184" y="134"/>
                  <a:pt x="184" y="134"/>
                </a:cubicBezTo>
                <a:cubicBezTo>
                  <a:pt x="184" y="130"/>
                  <a:pt x="184" y="121"/>
                  <a:pt x="184" y="118"/>
                </a:cubicBezTo>
                <a:cubicBezTo>
                  <a:pt x="182" y="113"/>
                  <a:pt x="176" y="112"/>
                  <a:pt x="171" y="110"/>
                </a:cubicBezTo>
                <a:close/>
                <a:moveTo>
                  <a:pt x="210" y="113"/>
                </a:moveTo>
                <a:cubicBezTo>
                  <a:pt x="208" y="110"/>
                  <a:pt x="204" y="109"/>
                  <a:pt x="201" y="108"/>
                </a:cubicBezTo>
                <a:cubicBezTo>
                  <a:pt x="197" y="106"/>
                  <a:pt x="193" y="105"/>
                  <a:pt x="190" y="103"/>
                </a:cubicBezTo>
                <a:cubicBezTo>
                  <a:pt x="188" y="103"/>
                  <a:pt x="187" y="103"/>
                  <a:pt x="186" y="102"/>
                </a:cubicBezTo>
                <a:cubicBezTo>
                  <a:pt x="185" y="101"/>
                  <a:pt x="184" y="99"/>
                  <a:pt x="183" y="97"/>
                </a:cubicBezTo>
                <a:cubicBezTo>
                  <a:pt x="183" y="97"/>
                  <a:pt x="182" y="97"/>
                  <a:pt x="181" y="97"/>
                </a:cubicBezTo>
                <a:cubicBezTo>
                  <a:pt x="181" y="95"/>
                  <a:pt x="183" y="95"/>
                  <a:pt x="183" y="93"/>
                </a:cubicBezTo>
                <a:cubicBezTo>
                  <a:pt x="184" y="91"/>
                  <a:pt x="183" y="89"/>
                  <a:pt x="184" y="88"/>
                </a:cubicBezTo>
                <a:cubicBezTo>
                  <a:pt x="185" y="87"/>
                  <a:pt x="186" y="87"/>
                  <a:pt x="186" y="86"/>
                </a:cubicBezTo>
                <a:cubicBezTo>
                  <a:pt x="187" y="86"/>
                  <a:pt x="187" y="84"/>
                  <a:pt x="187" y="83"/>
                </a:cubicBezTo>
                <a:cubicBezTo>
                  <a:pt x="188" y="82"/>
                  <a:pt x="188" y="79"/>
                  <a:pt x="187" y="78"/>
                </a:cubicBezTo>
                <a:cubicBezTo>
                  <a:pt x="187" y="77"/>
                  <a:pt x="186" y="77"/>
                  <a:pt x="186" y="76"/>
                </a:cubicBezTo>
                <a:cubicBezTo>
                  <a:pt x="186" y="74"/>
                  <a:pt x="187" y="70"/>
                  <a:pt x="187" y="69"/>
                </a:cubicBezTo>
                <a:cubicBezTo>
                  <a:pt x="187" y="66"/>
                  <a:pt x="187" y="64"/>
                  <a:pt x="186" y="61"/>
                </a:cubicBezTo>
                <a:cubicBezTo>
                  <a:pt x="186" y="61"/>
                  <a:pt x="185" y="59"/>
                  <a:pt x="184" y="58"/>
                </a:cubicBezTo>
                <a:cubicBezTo>
                  <a:pt x="182" y="58"/>
                  <a:pt x="182" y="58"/>
                  <a:pt x="182" y="58"/>
                </a:cubicBezTo>
                <a:cubicBezTo>
                  <a:pt x="180" y="57"/>
                  <a:pt x="180" y="57"/>
                  <a:pt x="180" y="57"/>
                </a:cubicBezTo>
                <a:cubicBezTo>
                  <a:pt x="175" y="53"/>
                  <a:pt x="168" y="55"/>
                  <a:pt x="165" y="57"/>
                </a:cubicBezTo>
                <a:cubicBezTo>
                  <a:pt x="160" y="58"/>
                  <a:pt x="157" y="65"/>
                  <a:pt x="159" y="75"/>
                </a:cubicBezTo>
                <a:cubicBezTo>
                  <a:pt x="160" y="77"/>
                  <a:pt x="158" y="78"/>
                  <a:pt x="158" y="79"/>
                </a:cubicBezTo>
                <a:cubicBezTo>
                  <a:pt x="158" y="81"/>
                  <a:pt x="159" y="86"/>
                  <a:pt x="160" y="87"/>
                </a:cubicBezTo>
                <a:cubicBezTo>
                  <a:pt x="161" y="87"/>
                  <a:pt x="162" y="87"/>
                  <a:pt x="162" y="87"/>
                </a:cubicBezTo>
                <a:cubicBezTo>
                  <a:pt x="162" y="89"/>
                  <a:pt x="162" y="91"/>
                  <a:pt x="163" y="93"/>
                </a:cubicBezTo>
                <a:cubicBezTo>
                  <a:pt x="163" y="95"/>
                  <a:pt x="164" y="95"/>
                  <a:pt x="165" y="97"/>
                </a:cubicBezTo>
                <a:cubicBezTo>
                  <a:pt x="163" y="97"/>
                  <a:pt x="163" y="97"/>
                  <a:pt x="163" y="97"/>
                </a:cubicBezTo>
                <a:cubicBezTo>
                  <a:pt x="163" y="98"/>
                  <a:pt x="162" y="101"/>
                  <a:pt x="161" y="102"/>
                </a:cubicBezTo>
                <a:cubicBezTo>
                  <a:pt x="162" y="103"/>
                  <a:pt x="164" y="103"/>
                  <a:pt x="166" y="104"/>
                </a:cubicBezTo>
                <a:cubicBezTo>
                  <a:pt x="168" y="105"/>
                  <a:pt x="171" y="106"/>
                  <a:pt x="173" y="107"/>
                </a:cubicBezTo>
                <a:cubicBezTo>
                  <a:pt x="174" y="107"/>
                  <a:pt x="175" y="108"/>
                  <a:pt x="176" y="108"/>
                </a:cubicBezTo>
                <a:cubicBezTo>
                  <a:pt x="180" y="110"/>
                  <a:pt x="185" y="111"/>
                  <a:pt x="187" y="117"/>
                </a:cubicBezTo>
                <a:cubicBezTo>
                  <a:pt x="187" y="117"/>
                  <a:pt x="187" y="117"/>
                  <a:pt x="187" y="117"/>
                </a:cubicBezTo>
                <a:cubicBezTo>
                  <a:pt x="187" y="118"/>
                  <a:pt x="187" y="118"/>
                  <a:pt x="187" y="118"/>
                </a:cubicBezTo>
                <a:cubicBezTo>
                  <a:pt x="187" y="119"/>
                  <a:pt x="187" y="121"/>
                  <a:pt x="187" y="124"/>
                </a:cubicBezTo>
                <a:cubicBezTo>
                  <a:pt x="187" y="124"/>
                  <a:pt x="187" y="124"/>
                  <a:pt x="187" y="125"/>
                </a:cubicBezTo>
                <a:cubicBezTo>
                  <a:pt x="210" y="125"/>
                  <a:pt x="210" y="125"/>
                  <a:pt x="210" y="125"/>
                </a:cubicBezTo>
                <a:cubicBezTo>
                  <a:pt x="210" y="121"/>
                  <a:pt x="210" y="116"/>
                  <a:pt x="210" y="11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3" name="Freeform 1512"/>
          <p:cNvSpPr>
            <a:spLocks noEditPoints="1" noChangeArrowheads="1"/>
          </p:cNvSpPr>
          <p:nvPr/>
        </p:nvSpPr>
        <p:spPr bwMode="auto">
          <a:xfrm>
            <a:off x="6534154" y="4251327"/>
            <a:ext cx="676276" cy="720725"/>
          </a:xfrm>
          <a:custGeom>
            <a:avLst/>
            <a:gdLst>
              <a:gd name="T0" fmla="*/ 676275 w 180"/>
              <a:gd name="T1" fmla="*/ 251503 h 192"/>
              <a:gd name="T2" fmla="*/ 672518 w 180"/>
              <a:gd name="T3" fmla="*/ 240242 h 192"/>
              <a:gd name="T4" fmla="*/ 668761 w 180"/>
              <a:gd name="T5" fmla="*/ 236488 h 192"/>
              <a:gd name="T6" fmla="*/ 341895 w 180"/>
              <a:gd name="T7" fmla="*/ 3754 h 192"/>
              <a:gd name="T8" fmla="*/ 334380 w 180"/>
              <a:gd name="T9" fmla="*/ 3754 h 192"/>
              <a:gd name="T10" fmla="*/ 150283 w 180"/>
              <a:gd name="T11" fmla="*/ 0 h 192"/>
              <a:gd name="T12" fmla="*/ 139012 w 180"/>
              <a:gd name="T13" fmla="*/ 7508 h 192"/>
              <a:gd name="T14" fmla="*/ 142769 w 180"/>
              <a:gd name="T15" fmla="*/ 22523 h 192"/>
              <a:gd name="T16" fmla="*/ 225425 w 180"/>
              <a:gd name="T17" fmla="*/ 82583 h 192"/>
              <a:gd name="T18" fmla="*/ 187854 w 180"/>
              <a:gd name="T19" fmla="*/ 112613 h 192"/>
              <a:gd name="T20" fmla="*/ 184097 w 180"/>
              <a:gd name="T21" fmla="*/ 112613 h 192"/>
              <a:gd name="T22" fmla="*/ 3757 w 180"/>
              <a:gd name="T23" fmla="*/ 240242 h 192"/>
              <a:gd name="T24" fmla="*/ 0 w 180"/>
              <a:gd name="T25" fmla="*/ 251503 h 192"/>
              <a:gd name="T26" fmla="*/ 0 w 180"/>
              <a:gd name="T27" fmla="*/ 251503 h 192"/>
              <a:gd name="T28" fmla="*/ 0 w 180"/>
              <a:gd name="T29" fmla="*/ 251503 h 192"/>
              <a:gd name="T30" fmla="*/ 0 w 180"/>
              <a:gd name="T31" fmla="*/ 476730 h 192"/>
              <a:gd name="T32" fmla="*/ 3757 w 180"/>
              <a:gd name="T33" fmla="*/ 487991 h 192"/>
              <a:gd name="T34" fmla="*/ 330623 w 180"/>
              <a:gd name="T35" fmla="*/ 720725 h 192"/>
              <a:gd name="T36" fmla="*/ 330623 w 180"/>
              <a:gd name="T37" fmla="*/ 720725 h 192"/>
              <a:gd name="T38" fmla="*/ 330623 w 180"/>
              <a:gd name="T39" fmla="*/ 720725 h 192"/>
              <a:gd name="T40" fmla="*/ 338138 w 180"/>
              <a:gd name="T41" fmla="*/ 720725 h 192"/>
              <a:gd name="T42" fmla="*/ 345652 w 180"/>
              <a:gd name="T43" fmla="*/ 720725 h 192"/>
              <a:gd name="T44" fmla="*/ 672518 w 180"/>
              <a:gd name="T45" fmla="*/ 487991 h 192"/>
              <a:gd name="T46" fmla="*/ 676275 w 180"/>
              <a:gd name="T47" fmla="*/ 476730 h 192"/>
              <a:gd name="T48" fmla="*/ 676275 w 180"/>
              <a:gd name="T49" fmla="*/ 251503 h 192"/>
              <a:gd name="T50" fmla="*/ 676275 w 180"/>
              <a:gd name="T51" fmla="*/ 251503 h 192"/>
              <a:gd name="T52" fmla="*/ 191611 w 180"/>
              <a:gd name="T53" fmla="*/ 26276 h 192"/>
              <a:gd name="T54" fmla="*/ 330623 w 180"/>
              <a:gd name="T55" fmla="*/ 30030 h 192"/>
              <a:gd name="T56" fmla="*/ 619919 w 180"/>
              <a:gd name="T57" fmla="*/ 232734 h 192"/>
              <a:gd name="T58" fmla="*/ 480907 w 180"/>
              <a:gd name="T59" fmla="*/ 228980 h 192"/>
              <a:gd name="T60" fmla="*/ 191611 w 180"/>
              <a:gd name="T61" fmla="*/ 26276 h 192"/>
              <a:gd name="T62" fmla="*/ 323109 w 180"/>
              <a:gd name="T63" fmla="*/ 683187 h 192"/>
              <a:gd name="T64" fmla="*/ 26300 w 180"/>
              <a:gd name="T65" fmla="*/ 472976 h 192"/>
              <a:gd name="T66" fmla="*/ 26300 w 180"/>
              <a:gd name="T67" fmla="*/ 277779 h 192"/>
              <a:gd name="T68" fmla="*/ 323109 w 180"/>
              <a:gd name="T69" fmla="*/ 491745 h 192"/>
              <a:gd name="T70" fmla="*/ 323109 w 180"/>
              <a:gd name="T71" fmla="*/ 683187 h 192"/>
              <a:gd name="T72" fmla="*/ 338138 w 180"/>
              <a:gd name="T73" fmla="*/ 465468 h 192"/>
              <a:gd name="T74" fmla="*/ 33814 w 180"/>
              <a:gd name="T75" fmla="*/ 251503 h 192"/>
              <a:gd name="T76" fmla="*/ 180340 w 180"/>
              <a:gd name="T77" fmla="*/ 146397 h 192"/>
              <a:gd name="T78" fmla="*/ 484664 w 180"/>
              <a:gd name="T79" fmla="*/ 360363 h 192"/>
              <a:gd name="T80" fmla="*/ 338138 w 180"/>
              <a:gd name="T81" fmla="*/ 465468 h 192"/>
              <a:gd name="T82" fmla="*/ 649975 w 180"/>
              <a:gd name="T83" fmla="*/ 472976 h 192"/>
              <a:gd name="T84" fmla="*/ 353166 w 180"/>
              <a:gd name="T85" fmla="*/ 683187 h 192"/>
              <a:gd name="T86" fmla="*/ 353166 w 180"/>
              <a:gd name="T87" fmla="*/ 491745 h 192"/>
              <a:gd name="T88" fmla="*/ 649975 w 180"/>
              <a:gd name="T89" fmla="*/ 277779 h 192"/>
              <a:gd name="T90" fmla="*/ 649975 w 180"/>
              <a:gd name="T91" fmla="*/ 472976 h 192"/>
              <a:gd name="T92" fmla="*/ 281781 w 180"/>
              <a:gd name="T93" fmla="*/ 506760 h 192"/>
              <a:gd name="T94" fmla="*/ 52599 w 180"/>
              <a:gd name="T95" fmla="*/ 345347 h 192"/>
              <a:gd name="T96" fmla="*/ 52599 w 180"/>
              <a:gd name="T97" fmla="*/ 446699 h 192"/>
              <a:gd name="T98" fmla="*/ 281781 w 180"/>
              <a:gd name="T99" fmla="*/ 608112 h 192"/>
              <a:gd name="T100" fmla="*/ 281781 w 180"/>
              <a:gd name="T101" fmla="*/ 506760 h 19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80"/>
              <a:gd name="T154" fmla="*/ 0 h 192"/>
              <a:gd name="T155" fmla="*/ 180 w 180"/>
              <a:gd name="T156" fmla="*/ 192 h 19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80" h="192">
                <a:moveTo>
                  <a:pt x="180" y="67"/>
                </a:moveTo>
                <a:cubicBezTo>
                  <a:pt x="180" y="66"/>
                  <a:pt x="180" y="65"/>
                  <a:pt x="179" y="64"/>
                </a:cubicBezTo>
                <a:cubicBezTo>
                  <a:pt x="179" y="64"/>
                  <a:pt x="179" y="63"/>
                  <a:pt x="178" y="63"/>
                </a:cubicBezTo>
                <a:cubicBezTo>
                  <a:pt x="91" y="1"/>
                  <a:pt x="91" y="1"/>
                  <a:pt x="91" y="1"/>
                </a:cubicBezTo>
                <a:cubicBezTo>
                  <a:pt x="91" y="1"/>
                  <a:pt x="90" y="1"/>
                  <a:pt x="89" y="1"/>
                </a:cubicBezTo>
                <a:cubicBezTo>
                  <a:pt x="40" y="0"/>
                  <a:pt x="40" y="0"/>
                  <a:pt x="40" y="0"/>
                </a:cubicBezTo>
                <a:cubicBezTo>
                  <a:pt x="39" y="0"/>
                  <a:pt x="37" y="1"/>
                  <a:pt x="37" y="2"/>
                </a:cubicBezTo>
                <a:cubicBezTo>
                  <a:pt x="36" y="3"/>
                  <a:pt x="37" y="5"/>
                  <a:pt x="38" y="6"/>
                </a:cubicBezTo>
                <a:cubicBezTo>
                  <a:pt x="60" y="22"/>
                  <a:pt x="60" y="22"/>
                  <a:pt x="60" y="22"/>
                </a:cubicBezTo>
                <a:cubicBezTo>
                  <a:pt x="50" y="30"/>
                  <a:pt x="50" y="30"/>
                  <a:pt x="50" y="30"/>
                </a:cubicBezTo>
                <a:cubicBezTo>
                  <a:pt x="49" y="30"/>
                  <a:pt x="49" y="30"/>
                  <a:pt x="49" y="30"/>
                </a:cubicBezTo>
                <a:cubicBezTo>
                  <a:pt x="1" y="64"/>
                  <a:pt x="1" y="64"/>
                  <a:pt x="1" y="64"/>
                </a:cubicBezTo>
                <a:cubicBezTo>
                  <a:pt x="0" y="65"/>
                  <a:pt x="0" y="66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127"/>
                  <a:pt x="0" y="127"/>
                  <a:pt x="0" y="127"/>
                </a:cubicBezTo>
                <a:cubicBezTo>
                  <a:pt x="1" y="130"/>
                  <a:pt x="1" y="130"/>
                  <a:pt x="1" y="130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8" y="192"/>
                  <a:pt x="88" y="192"/>
                  <a:pt x="88" y="192"/>
                </a:cubicBezTo>
                <a:cubicBezTo>
                  <a:pt x="89" y="192"/>
                  <a:pt x="90" y="192"/>
                  <a:pt x="90" y="192"/>
                </a:cubicBezTo>
                <a:cubicBezTo>
                  <a:pt x="91" y="192"/>
                  <a:pt x="92" y="192"/>
                  <a:pt x="92" y="192"/>
                </a:cubicBezTo>
                <a:cubicBezTo>
                  <a:pt x="179" y="130"/>
                  <a:pt x="179" y="130"/>
                  <a:pt x="179" y="130"/>
                </a:cubicBezTo>
                <a:cubicBezTo>
                  <a:pt x="180" y="130"/>
                  <a:pt x="180" y="129"/>
                  <a:pt x="180" y="127"/>
                </a:cubicBezTo>
                <a:cubicBezTo>
                  <a:pt x="180" y="67"/>
                  <a:pt x="180" y="67"/>
                  <a:pt x="180" y="67"/>
                </a:cubicBezTo>
                <a:cubicBezTo>
                  <a:pt x="180" y="67"/>
                  <a:pt x="180" y="67"/>
                  <a:pt x="180" y="67"/>
                </a:cubicBezTo>
                <a:close/>
                <a:moveTo>
                  <a:pt x="51" y="7"/>
                </a:moveTo>
                <a:cubicBezTo>
                  <a:pt x="88" y="8"/>
                  <a:pt x="88" y="8"/>
                  <a:pt x="88" y="8"/>
                </a:cubicBezTo>
                <a:cubicBezTo>
                  <a:pt x="165" y="62"/>
                  <a:pt x="165" y="62"/>
                  <a:pt x="165" y="62"/>
                </a:cubicBezTo>
                <a:cubicBezTo>
                  <a:pt x="128" y="61"/>
                  <a:pt x="128" y="61"/>
                  <a:pt x="128" y="61"/>
                </a:cubicBezTo>
                <a:lnTo>
                  <a:pt x="51" y="7"/>
                </a:lnTo>
                <a:close/>
                <a:moveTo>
                  <a:pt x="86" y="182"/>
                </a:moveTo>
                <a:cubicBezTo>
                  <a:pt x="7" y="126"/>
                  <a:pt x="7" y="126"/>
                  <a:pt x="7" y="126"/>
                </a:cubicBezTo>
                <a:cubicBezTo>
                  <a:pt x="7" y="74"/>
                  <a:pt x="7" y="74"/>
                  <a:pt x="7" y="74"/>
                </a:cubicBezTo>
                <a:cubicBezTo>
                  <a:pt x="86" y="131"/>
                  <a:pt x="86" y="131"/>
                  <a:pt x="86" y="131"/>
                </a:cubicBezTo>
                <a:lnTo>
                  <a:pt x="86" y="182"/>
                </a:lnTo>
                <a:close/>
                <a:moveTo>
                  <a:pt x="90" y="124"/>
                </a:moveTo>
                <a:cubicBezTo>
                  <a:pt x="9" y="67"/>
                  <a:pt x="9" y="67"/>
                  <a:pt x="9" y="67"/>
                </a:cubicBezTo>
                <a:cubicBezTo>
                  <a:pt x="48" y="39"/>
                  <a:pt x="48" y="39"/>
                  <a:pt x="48" y="39"/>
                </a:cubicBezTo>
                <a:cubicBezTo>
                  <a:pt x="129" y="96"/>
                  <a:pt x="129" y="96"/>
                  <a:pt x="129" y="96"/>
                </a:cubicBezTo>
                <a:lnTo>
                  <a:pt x="90" y="124"/>
                </a:lnTo>
                <a:close/>
                <a:moveTo>
                  <a:pt x="173" y="126"/>
                </a:moveTo>
                <a:cubicBezTo>
                  <a:pt x="94" y="182"/>
                  <a:pt x="94" y="182"/>
                  <a:pt x="94" y="182"/>
                </a:cubicBezTo>
                <a:cubicBezTo>
                  <a:pt x="94" y="131"/>
                  <a:pt x="94" y="131"/>
                  <a:pt x="94" y="131"/>
                </a:cubicBezTo>
                <a:cubicBezTo>
                  <a:pt x="173" y="74"/>
                  <a:pt x="173" y="74"/>
                  <a:pt x="173" y="74"/>
                </a:cubicBezTo>
                <a:lnTo>
                  <a:pt x="173" y="126"/>
                </a:lnTo>
                <a:close/>
                <a:moveTo>
                  <a:pt x="75" y="135"/>
                </a:moveTo>
                <a:cubicBezTo>
                  <a:pt x="14" y="92"/>
                  <a:pt x="14" y="92"/>
                  <a:pt x="14" y="92"/>
                </a:cubicBezTo>
                <a:cubicBezTo>
                  <a:pt x="14" y="119"/>
                  <a:pt x="14" y="119"/>
                  <a:pt x="14" y="119"/>
                </a:cubicBezTo>
                <a:cubicBezTo>
                  <a:pt x="75" y="162"/>
                  <a:pt x="75" y="162"/>
                  <a:pt x="75" y="162"/>
                </a:cubicBezTo>
                <a:lnTo>
                  <a:pt x="75" y="1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Co roku w trzeci czwartek listopada obchodzimy </a:t>
            </a:r>
            <a:r>
              <a:rPr lang="pl-PL" b="1" dirty="0" smtClean="0"/>
              <a:t>Światowy Dzień Rzucania Palenia.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dirty="0" smtClean="0"/>
              <a:t>Każdy wypalony papieros kosztuje nas </a:t>
            </a:r>
            <a:r>
              <a:rPr lang="pl-PL" b="1" dirty="0" smtClean="0"/>
              <a:t>11 minut </a:t>
            </a:r>
            <a:r>
              <a:rPr lang="pl-PL" dirty="0" smtClean="0"/>
              <a:t>z naszego życia, palacze żyją </a:t>
            </a:r>
            <a:r>
              <a:rPr lang="pl-PL" b="1" dirty="0" smtClean="0"/>
              <a:t>od 10 do 15 lat krócej</a:t>
            </a:r>
            <a:r>
              <a:rPr lang="pl-PL" dirty="0" smtClean="0"/>
              <a:t>. 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Potrzeba aż </a:t>
            </a:r>
            <a:r>
              <a:rPr lang="pl-PL" b="1" dirty="0" smtClean="0"/>
              <a:t>10 lat </a:t>
            </a:r>
            <a:r>
              <a:rPr lang="pl-PL" dirty="0" smtClean="0"/>
              <a:t>bez papierosów, by zmniejszyło się ryzyko zachorowania na raka płuc.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任意多边形 1"/>
          <p:cNvSpPr>
            <a:spLocks noChangeArrowheads="1"/>
          </p:cNvSpPr>
          <p:nvPr/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7150 h 1327979"/>
              <a:gd name="T2" fmla="*/ 12192000 w 12192000"/>
              <a:gd name="T3" fmla="*/ 1327150 h 1327979"/>
              <a:gd name="T4" fmla="*/ 12192000 w 12192000"/>
              <a:gd name="T5" fmla="*/ 870235 h 1327979"/>
              <a:gd name="T6" fmla="*/ 7562844 w 12192000"/>
              <a:gd name="T7" fmla="*/ 870235 h 1327979"/>
              <a:gd name="T8" fmla="*/ 7397873 w 12192000"/>
              <a:gd name="T9" fmla="*/ 817872 h 1327979"/>
              <a:gd name="T10" fmla="*/ 5990049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61 h 1327979"/>
              <a:gd name="T16" fmla="*/ 0 w 12192000"/>
              <a:gd name="T17" fmla="*/ 870235 h 1327979"/>
              <a:gd name="T18" fmla="*/ 0 w 12192000"/>
              <a:gd name="T19" fmla="*/ 870237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6147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8 w 6096000"/>
              <a:gd name="T1" fmla="*/ 6 h 870781"/>
              <a:gd name="T2" fmla="*/ 0 w 6096000"/>
              <a:gd name="T3" fmla="*/ 6 h 870781"/>
              <a:gd name="T4" fmla="*/ 0 w 6096000"/>
              <a:gd name="T5" fmla="*/ 908050 h 870781"/>
              <a:gd name="T6" fmla="*/ 6096000 w 6096000"/>
              <a:gd name="T7" fmla="*/ 908050 h 870781"/>
              <a:gd name="T8" fmla="*/ 4523198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6160" name="组合 15"/>
          <p:cNvGrpSpPr>
            <a:grpSpLocks/>
          </p:cNvGrpSpPr>
          <p:nvPr/>
        </p:nvGrpSpPr>
        <p:grpSpPr bwMode="auto">
          <a:xfrm>
            <a:off x="8507413" y="3910013"/>
            <a:ext cx="360363" cy="360362"/>
            <a:chOff x="0" y="0"/>
            <a:chExt cx="541338" cy="539750"/>
          </a:xfrm>
        </p:grpSpPr>
        <p:sp>
          <p:nvSpPr>
            <p:cNvPr id="6165" name="Freeform 1104"/>
            <p:cNvSpPr>
              <a:spLocks noEditPoints="1" noChangeArrowheads="1"/>
            </p:cNvSpPr>
            <p:nvPr/>
          </p:nvSpPr>
          <p:spPr bwMode="auto">
            <a:xfrm>
              <a:off x="0" y="0"/>
              <a:ext cx="541338" cy="539750"/>
            </a:xfrm>
            <a:custGeom>
              <a:avLst/>
              <a:gdLst>
                <a:gd name="T0" fmla="*/ 270669 w 144"/>
                <a:gd name="T1" fmla="*/ 0 h 144"/>
                <a:gd name="T2" fmla="*/ 0 w 144"/>
                <a:gd name="T3" fmla="*/ 269875 h 144"/>
                <a:gd name="T4" fmla="*/ 270669 w 144"/>
                <a:gd name="T5" fmla="*/ 539750 h 144"/>
                <a:gd name="T6" fmla="*/ 541338 w 144"/>
                <a:gd name="T7" fmla="*/ 269875 h 144"/>
                <a:gd name="T8" fmla="*/ 270669 w 144"/>
                <a:gd name="T9" fmla="*/ 0 h 144"/>
                <a:gd name="T10" fmla="*/ 413522 w 144"/>
                <a:gd name="T11" fmla="*/ 341092 h 144"/>
                <a:gd name="T12" fmla="*/ 406004 w 144"/>
                <a:gd name="T13" fmla="*/ 348589 h 144"/>
                <a:gd name="T14" fmla="*/ 315781 w 144"/>
                <a:gd name="T15" fmla="*/ 348589 h 144"/>
                <a:gd name="T16" fmla="*/ 315781 w 144"/>
                <a:gd name="T17" fmla="*/ 374826 h 144"/>
                <a:gd name="T18" fmla="*/ 379688 w 144"/>
                <a:gd name="T19" fmla="*/ 374826 h 144"/>
                <a:gd name="T20" fmla="*/ 387207 w 144"/>
                <a:gd name="T21" fmla="*/ 382323 h 144"/>
                <a:gd name="T22" fmla="*/ 387207 w 144"/>
                <a:gd name="T23" fmla="*/ 404813 h 144"/>
                <a:gd name="T24" fmla="*/ 379688 w 144"/>
                <a:gd name="T25" fmla="*/ 412309 h 144"/>
                <a:gd name="T26" fmla="*/ 161650 w 144"/>
                <a:gd name="T27" fmla="*/ 412309 h 144"/>
                <a:gd name="T28" fmla="*/ 154131 w 144"/>
                <a:gd name="T29" fmla="*/ 404813 h 144"/>
                <a:gd name="T30" fmla="*/ 154131 w 144"/>
                <a:gd name="T31" fmla="*/ 382323 h 144"/>
                <a:gd name="T32" fmla="*/ 161650 w 144"/>
                <a:gd name="T33" fmla="*/ 374826 h 144"/>
                <a:gd name="T34" fmla="*/ 225558 w 144"/>
                <a:gd name="T35" fmla="*/ 374826 h 144"/>
                <a:gd name="T36" fmla="*/ 225558 w 144"/>
                <a:gd name="T37" fmla="*/ 348589 h 144"/>
                <a:gd name="T38" fmla="*/ 135335 w 144"/>
                <a:gd name="T39" fmla="*/ 348589 h 144"/>
                <a:gd name="T40" fmla="*/ 127816 w 144"/>
                <a:gd name="T41" fmla="*/ 341092 h 144"/>
                <a:gd name="T42" fmla="*/ 127816 w 144"/>
                <a:gd name="T43" fmla="*/ 138686 h 144"/>
                <a:gd name="T44" fmla="*/ 135335 w 144"/>
                <a:gd name="T45" fmla="*/ 131189 h 144"/>
                <a:gd name="T46" fmla="*/ 406004 w 144"/>
                <a:gd name="T47" fmla="*/ 131189 h 144"/>
                <a:gd name="T48" fmla="*/ 413522 w 144"/>
                <a:gd name="T49" fmla="*/ 138686 h 144"/>
                <a:gd name="T50" fmla="*/ 413522 w 144"/>
                <a:gd name="T51" fmla="*/ 341092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4"/>
                <a:gd name="T79" fmla="*/ 0 h 144"/>
                <a:gd name="T80" fmla="*/ 144 w 144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4" h="144">
                  <a:moveTo>
                    <a:pt x="72" y="0"/>
                  </a:moveTo>
                  <a:cubicBezTo>
                    <a:pt x="32" y="0"/>
                    <a:pt x="0" y="32"/>
                    <a:pt x="0" y="72"/>
                  </a:cubicBezTo>
                  <a:cubicBezTo>
                    <a:pt x="0" y="112"/>
                    <a:pt x="32" y="144"/>
                    <a:pt x="72" y="144"/>
                  </a:cubicBezTo>
                  <a:cubicBezTo>
                    <a:pt x="112" y="144"/>
                    <a:pt x="144" y="112"/>
                    <a:pt x="144" y="72"/>
                  </a:cubicBezTo>
                  <a:cubicBezTo>
                    <a:pt x="144" y="32"/>
                    <a:pt x="112" y="0"/>
                    <a:pt x="72" y="0"/>
                  </a:cubicBezTo>
                  <a:close/>
                  <a:moveTo>
                    <a:pt x="110" y="91"/>
                  </a:moveTo>
                  <a:cubicBezTo>
                    <a:pt x="110" y="92"/>
                    <a:pt x="109" y="93"/>
                    <a:pt x="108" y="93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84" y="100"/>
                    <a:pt x="84" y="100"/>
                    <a:pt x="84" y="100"/>
                  </a:cubicBezTo>
                  <a:cubicBezTo>
                    <a:pt x="101" y="100"/>
                    <a:pt x="101" y="100"/>
                    <a:pt x="101" y="100"/>
                  </a:cubicBezTo>
                  <a:cubicBezTo>
                    <a:pt x="102" y="100"/>
                    <a:pt x="103" y="101"/>
                    <a:pt x="103" y="102"/>
                  </a:cubicBezTo>
                  <a:cubicBezTo>
                    <a:pt x="103" y="108"/>
                    <a:pt x="103" y="108"/>
                    <a:pt x="103" y="108"/>
                  </a:cubicBezTo>
                  <a:cubicBezTo>
                    <a:pt x="103" y="109"/>
                    <a:pt x="102" y="110"/>
                    <a:pt x="101" y="110"/>
                  </a:cubicBezTo>
                  <a:cubicBezTo>
                    <a:pt x="43" y="110"/>
                    <a:pt x="43" y="110"/>
                    <a:pt x="43" y="110"/>
                  </a:cubicBezTo>
                  <a:cubicBezTo>
                    <a:pt x="42" y="110"/>
                    <a:pt x="41" y="109"/>
                    <a:pt x="41" y="108"/>
                  </a:cubicBezTo>
                  <a:cubicBezTo>
                    <a:pt x="41" y="102"/>
                    <a:pt x="41" y="102"/>
                    <a:pt x="41" y="102"/>
                  </a:cubicBezTo>
                  <a:cubicBezTo>
                    <a:pt x="41" y="101"/>
                    <a:pt x="42" y="100"/>
                    <a:pt x="43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35" y="93"/>
                    <a:pt x="34" y="92"/>
                    <a:pt x="34" y="91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6"/>
                    <a:pt x="35" y="35"/>
                    <a:pt x="36" y="35"/>
                  </a:cubicBezTo>
                  <a:cubicBezTo>
                    <a:pt x="108" y="35"/>
                    <a:pt x="108" y="35"/>
                    <a:pt x="108" y="35"/>
                  </a:cubicBezTo>
                  <a:cubicBezTo>
                    <a:pt x="109" y="35"/>
                    <a:pt x="110" y="36"/>
                    <a:pt x="110" y="37"/>
                  </a:cubicBezTo>
                  <a:lnTo>
                    <a:pt x="110" y="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6" name="Freeform 1105"/>
            <p:cNvSpPr>
              <a:spLocks noChangeArrowheads="1"/>
            </p:cNvSpPr>
            <p:nvPr/>
          </p:nvSpPr>
          <p:spPr bwMode="auto">
            <a:xfrm>
              <a:off x="165100" y="171450"/>
              <a:ext cx="211138" cy="134938"/>
            </a:xfrm>
            <a:custGeom>
              <a:avLst/>
              <a:gdLst>
                <a:gd name="T0" fmla="*/ 203597 w 56"/>
                <a:gd name="T1" fmla="*/ 0 h 36"/>
                <a:gd name="T2" fmla="*/ 7541 w 56"/>
                <a:gd name="T3" fmla="*/ 0 h 36"/>
                <a:gd name="T4" fmla="*/ 0 w 56"/>
                <a:gd name="T5" fmla="*/ 7497 h 36"/>
                <a:gd name="T6" fmla="*/ 0 w 56"/>
                <a:gd name="T7" fmla="*/ 127441 h 36"/>
                <a:gd name="T8" fmla="*/ 7541 w 56"/>
                <a:gd name="T9" fmla="*/ 134938 h 36"/>
                <a:gd name="T10" fmla="*/ 203597 w 56"/>
                <a:gd name="T11" fmla="*/ 134938 h 36"/>
                <a:gd name="T12" fmla="*/ 211138 w 56"/>
                <a:gd name="T13" fmla="*/ 127441 h 36"/>
                <a:gd name="T14" fmla="*/ 211138 w 56"/>
                <a:gd name="T15" fmla="*/ 7497 h 36"/>
                <a:gd name="T16" fmla="*/ 203597 w 56"/>
                <a:gd name="T17" fmla="*/ 0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"/>
                <a:gd name="T28" fmla="*/ 0 h 36"/>
                <a:gd name="T29" fmla="*/ 56 w 56"/>
                <a:gd name="T30" fmla="*/ 36 h 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" h="36">
                  <a:moveTo>
                    <a:pt x="54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5"/>
                    <a:pt x="1" y="36"/>
                    <a:pt x="2" y="36"/>
                  </a:cubicBezTo>
                  <a:cubicBezTo>
                    <a:pt x="54" y="36"/>
                    <a:pt x="54" y="36"/>
                    <a:pt x="54" y="36"/>
                  </a:cubicBezTo>
                  <a:cubicBezTo>
                    <a:pt x="55" y="36"/>
                    <a:pt x="56" y="35"/>
                    <a:pt x="56" y="34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0"/>
                    <a:pt x="55" y="0"/>
                    <a:pt x="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61" name="Freeform 1103"/>
          <p:cNvSpPr>
            <a:spLocks noChangeAspect="1" noEditPoints="1" noChangeArrowheads="1"/>
          </p:cNvSpPr>
          <p:nvPr/>
        </p:nvSpPr>
        <p:spPr bwMode="auto">
          <a:xfrm>
            <a:off x="4667251" y="3910013"/>
            <a:ext cx="360363" cy="360362"/>
          </a:xfrm>
          <a:custGeom>
            <a:avLst/>
            <a:gdLst>
              <a:gd name="T0" fmla="*/ 180182 w 144"/>
              <a:gd name="T1" fmla="*/ 0 h 144"/>
              <a:gd name="T2" fmla="*/ 0 w 144"/>
              <a:gd name="T3" fmla="*/ 180181 h 144"/>
              <a:gd name="T4" fmla="*/ 180182 w 144"/>
              <a:gd name="T5" fmla="*/ 360362 h 144"/>
              <a:gd name="T6" fmla="*/ 360363 w 144"/>
              <a:gd name="T7" fmla="*/ 180181 h 144"/>
              <a:gd name="T8" fmla="*/ 180182 w 144"/>
              <a:gd name="T9" fmla="*/ 0 h 144"/>
              <a:gd name="T10" fmla="*/ 102603 w 144"/>
              <a:gd name="T11" fmla="*/ 272774 h 144"/>
              <a:gd name="T12" fmla="*/ 87588 w 144"/>
              <a:gd name="T13" fmla="*/ 257759 h 144"/>
              <a:gd name="T14" fmla="*/ 92593 w 144"/>
              <a:gd name="T15" fmla="*/ 197699 h 144"/>
              <a:gd name="T16" fmla="*/ 162664 w 144"/>
              <a:gd name="T17" fmla="*/ 267769 h 144"/>
              <a:gd name="T18" fmla="*/ 102603 w 144"/>
              <a:gd name="T19" fmla="*/ 272774 h 144"/>
              <a:gd name="T20" fmla="*/ 195197 w 144"/>
              <a:gd name="T21" fmla="*/ 262764 h 144"/>
              <a:gd name="T22" fmla="*/ 97598 w 144"/>
              <a:gd name="T23" fmla="*/ 162663 h 144"/>
              <a:gd name="T24" fmla="*/ 100101 w 144"/>
              <a:gd name="T25" fmla="*/ 127628 h 144"/>
              <a:gd name="T26" fmla="*/ 230232 w 144"/>
              <a:gd name="T27" fmla="*/ 260261 h 144"/>
              <a:gd name="T28" fmla="*/ 195197 w 144"/>
              <a:gd name="T29" fmla="*/ 262764 h 144"/>
              <a:gd name="T30" fmla="*/ 265267 w 144"/>
              <a:gd name="T31" fmla="*/ 257759 h 144"/>
              <a:gd name="T32" fmla="*/ 102603 w 144"/>
              <a:gd name="T33" fmla="*/ 95096 h 144"/>
              <a:gd name="T34" fmla="*/ 107608 w 144"/>
              <a:gd name="T35" fmla="*/ 60060 h 144"/>
              <a:gd name="T36" fmla="*/ 300303 w 144"/>
              <a:gd name="T37" fmla="*/ 252754 h 144"/>
              <a:gd name="T38" fmla="*/ 265267 w 144"/>
              <a:gd name="T39" fmla="*/ 257759 h 14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4"/>
              <a:gd name="T61" fmla="*/ 0 h 144"/>
              <a:gd name="T62" fmla="*/ 144 w 144"/>
              <a:gd name="T63" fmla="*/ 144 h 14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4" h="144">
                <a:moveTo>
                  <a:pt x="72" y="0"/>
                </a:moveTo>
                <a:cubicBezTo>
                  <a:pt x="32" y="0"/>
                  <a:pt x="0" y="32"/>
                  <a:pt x="0" y="72"/>
                </a:cubicBezTo>
                <a:cubicBezTo>
                  <a:pt x="0" y="112"/>
                  <a:pt x="32" y="144"/>
                  <a:pt x="72" y="144"/>
                </a:cubicBezTo>
                <a:cubicBezTo>
                  <a:pt x="112" y="144"/>
                  <a:pt x="144" y="112"/>
                  <a:pt x="144" y="72"/>
                </a:cubicBezTo>
                <a:cubicBezTo>
                  <a:pt x="144" y="32"/>
                  <a:pt x="112" y="0"/>
                  <a:pt x="72" y="0"/>
                </a:cubicBezTo>
                <a:close/>
                <a:moveTo>
                  <a:pt x="41" y="109"/>
                </a:moveTo>
                <a:cubicBezTo>
                  <a:pt x="38" y="109"/>
                  <a:pt x="35" y="106"/>
                  <a:pt x="35" y="103"/>
                </a:cubicBezTo>
                <a:cubicBezTo>
                  <a:pt x="37" y="79"/>
                  <a:pt x="37" y="79"/>
                  <a:pt x="37" y="79"/>
                </a:cubicBezTo>
                <a:cubicBezTo>
                  <a:pt x="52" y="81"/>
                  <a:pt x="63" y="92"/>
                  <a:pt x="65" y="107"/>
                </a:cubicBezTo>
                <a:lnTo>
                  <a:pt x="41" y="109"/>
                </a:lnTo>
                <a:close/>
                <a:moveTo>
                  <a:pt x="78" y="105"/>
                </a:moveTo>
                <a:cubicBezTo>
                  <a:pt x="77" y="84"/>
                  <a:pt x="60" y="67"/>
                  <a:pt x="39" y="65"/>
                </a:cubicBezTo>
                <a:cubicBezTo>
                  <a:pt x="40" y="51"/>
                  <a:pt x="40" y="51"/>
                  <a:pt x="40" y="51"/>
                </a:cubicBezTo>
                <a:cubicBezTo>
                  <a:pt x="68" y="54"/>
                  <a:pt x="90" y="76"/>
                  <a:pt x="92" y="104"/>
                </a:cubicBezTo>
                <a:lnTo>
                  <a:pt x="78" y="105"/>
                </a:lnTo>
                <a:close/>
                <a:moveTo>
                  <a:pt x="106" y="103"/>
                </a:moveTo>
                <a:cubicBezTo>
                  <a:pt x="103" y="68"/>
                  <a:pt x="76" y="41"/>
                  <a:pt x="41" y="38"/>
                </a:cubicBezTo>
                <a:cubicBezTo>
                  <a:pt x="43" y="24"/>
                  <a:pt x="43" y="24"/>
                  <a:pt x="43" y="24"/>
                </a:cubicBezTo>
                <a:cubicBezTo>
                  <a:pt x="84" y="28"/>
                  <a:pt x="116" y="60"/>
                  <a:pt x="120" y="101"/>
                </a:cubicBezTo>
                <a:lnTo>
                  <a:pt x="106" y="1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589" y="513104"/>
            <a:ext cx="4351926" cy="6229906"/>
          </a:xfrm>
          <a:prstGeom prst="rect">
            <a:avLst/>
          </a:prstGeom>
        </p:spPr>
      </p:pic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38204" y="2708475"/>
            <a:ext cx="6534869" cy="3468487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W ciągu kilku ostatnich lat obok mody na niepalenie dało się zauważyć trend na </a:t>
            </a:r>
            <a:r>
              <a:rPr lang="pl-PL" b="1" dirty="0" smtClean="0"/>
              <a:t>e – palenie</a:t>
            </a:r>
            <a:r>
              <a:rPr lang="pl-PL" dirty="0" smtClean="0"/>
              <a:t>, które stało się niezwykle popularne wśród ludzi.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任意多边形 1"/>
          <p:cNvSpPr>
            <a:spLocks noChangeArrowheads="1"/>
          </p:cNvSpPr>
          <p:nvPr/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7150 h 1327979"/>
              <a:gd name="T2" fmla="*/ 12192000 w 12192000"/>
              <a:gd name="T3" fmla="*/ 1327150 h 1327979"/>
              <a:gd name="T4" fmla="*/ 12192000 w 12192000"/>
              <a:gd name="T5" fmla="*/ 870235 h 1327979"/>
              <a:gd name="T6" fmla="*/ 7562844 w 12192000"/>
              <a:gd name="T7" fmla="*/ 870235 h 1327979"/>
              <a:gd name="T8" fmla="*/ 7397873 w 12192000"/>
              <a:gd name="T9" fmla="*/ 817872 h 1327979"/>
              <a:gd name="T10" fmla="*/ 5990049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61 h 1327979"/>
              <a:gd name="T16" fmla="*/ 0 w 12192000"/>
              <a:gd name="T17" fmla="*/ 870235 h 1327979"/>
              <a:gd name="T18" fmla="*/ 0 w 12192000"/>
              <a:gd name="T19" fmla="*/ 870237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1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8 w 6096000"/>
              <a:gd name="T1" fmla="*/ 6 h 870781"/>
              <a:gd name="T2" fmla="*/ 0 w 6096000"/>
              <a:gd name="T3" fmla="*/ 6 h 870781"/>
              <a:gd name="T4" fmla="*/ 0 w 6096000"/>
              <a:gd name="T5" fmla="*/ 908050 h 870781"/>
              <a:gd name="T6" fmla="*/ 6096000 w 6096000"/>
              <a:gd name="T7" fmla="*/ 908050 h 870781"/>
              <a:gd name="T8" fmla="*/ 4523198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" name="pole tekstowe 1"/>
          <p:cNvSpPr txBox="1"/>
          <p:nvPr/>
        </p:nvSpPr>
        <p:spPr>
          <a:xfrm>
            <a:off x="312516" y="309632"/>
            <a:ext cx="5891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/>
              <a:t>Co to są e – papierosy?</a:t>
            </a:r>
            <a:endParaRPr lang="pl-PL" sz="4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345340" y="1443661"/>
            <a:ext cx="559732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E-papierosy to urządzenia elektroniczne, które podgrzewają ciecz i wytwarzają aerozol lub mieszankę małych cząstek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powietrzu. Mają wiele kształtów i rozmiarów. Większość z nich ma baterię, element grzewczy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miejsce na tzw. </a:t>
            </a:r>
            <a:r>
              <a:rPr lang="pl-PL" i="1" dirty="0" err="1"/>
              <a:t>liquid</a:t>
            </a:r>
            <a:r>
              <a:rPr lang="pl-PL" dirty="0"/>
              <a:t>. Niektóre e-papierosy wyglądają jak zwykłe papierosy, cygara lub fajki. </a:t>
            </a:r>
            <a:br>
              <a:rPr lang="pl-PL" dirty="0"/>
            </a:br>
            <a:r>
              <a:rPr lang="pl-PL" dirty="0"/>
              <a:t>Inne przypominają pamięć USB, długopis lub przedmioty codziennego użytku.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73" y="1605988"/>
            <a:ext cx="4572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任意多边形 1"/>
          <p:cNvSpPr>
            <a:spLocks noChangeArrowheads="1"/>
          </p:cNvSpPr>
          <p:nvPr/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7150 h 1327979"/>
              <a:gd name="T2" fmla="*/ 12192000 w 12192000"/>
              <a:gd name="T3" fmla="*/ 1327150 h 1327979"/>
              <a:gd name="T4" fmla="*/ 12192000 w 12192000"/>
              <a:gd name="T5" fmla="*/ 870235 h 1327979"/>
              <a:gd name="T6" fmla="*/ 7562844 w 12192000"/>
              <a:gd name="T7" fmla="*/ 870235 h 1327979"/>
              <a:gd name="T8" fmla="*/ 7397873 w 12192000"/>
              <a:gd name="T9" fmla="*/ 817872 h 1327979"/>
              <a:gd name="T10" fmla="*/ 5990049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61 h 1327979"/>
              <a:gd name="T16" fmla="*/ 0 w 12192000"/>
              <a:gd name="T17" fmla="*/ 870235 h 1327979"/>
              <a:gd name="T18" fmla="*/ 0 w 12192000"/>
              <a:gd name="T19" fmla="*/ 870237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195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8 w 6096000"/>
              <a:gd name="T1" fmla="*/ 6 h 870781"/>
              <a:gd name="T2" fmla="*/ 0 w 6096000"/>
              <a:gd name="T3" fmla="*/ 6 h 870781"/>
              <a:gd name="T4" fmla="*/ 0 w 6096000"/>
              <a:gd name="T5" fmla="*/ 908050 h 870781"/>
              <a:gd name="T6" fmla="*/ 6096000 w 6096000"/>
              <a:gd name="T7" fmla="*/ 908050 h 870781"/>
              <a:gd name="T8" fmla="*/ 4523198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8207" name="组合 16"/>
          <p:cNvGrpSpPr>
            <a:grpSpLocks/>
          </p:cNvGrpSpPr>
          <p:nvPr/>
        </p:nvGrpSpPr>
        <p:grpSpPr bwMode="auto">
          <a:xfrm>
            <a:off x="3297242" y="3468688"/>
            <a:ext cx="592137" cy="539750"/>
            <a:chOff x="0" y="0"/>
            <a:chExt cx="461963" cy="420688"/>
          </a:xfrm>
        </p:grpSpPr>
        <p:sp>
          <p:nvSpPr>
            <p:cNvPr id="8224" name="Freeform 299"/>
            <p:cNvSpPr>
              <a:spLocks noChangeArrowheads="1"/>
            </p:cNvSpPr>
            <p:nvPr/>
          </p:nvSpPr>
          <p:spPr bwMode="auto">
            <a:xfrm>
              <a:off x="354013" y="209550"/>
              <a:ext cx="25400" cy="30163"/>
            </a:xfrm>
            <a:custGeom>
              <a:avLst/>
              <a:gdLst>
                <a:gd name="T0" fmla="*/ 10886 w 7"/>
                <a:gd name="T1" fmla="*/ 0 h 8"/>
                <a:gd name="T2" fmla="*/ 0 w 7"/>
                <a:gd name="T3" fmla="*/ 11311 h 8"/>
                <a:gd name="T4" fmla="*/ 0 w 7"/>
                <a:gd name="T5" fmla="*/ 30163 h 8"/>
                <a:gd name="T6" fmla="*/ 7257 w 7"/>
                <a:gd name="T7" fmla="*/ 30163 h 8"/>
                <a:gd name="T8" fmla="*/ 25400 w 7"/>
                <a:gd name="T9" fmla="*/ 11311 h 8"/>
                <a:gd name="T10" fmla="*/ 10886 w 7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8"/>
                <a:gd name="T20" fmla="*/ 7 w 7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8">
                  <a:moveTo>
                    <a:pt x="3" y="0"/>
                  </a:move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1"/>
                    <a:pt x="5" y="0"/>
                    <a:pt x="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5" name="Freeform 300"/>
            <p:cNvSpPr>
              <a:spLocks noEditPoints="1" noChangeArrowheads="1"/>
            </p:cNvSpPr>
            <p:nvPr/>
          </p:nvSpPr>
          <p:spPr bwMode="auto">
            <a:xfrm>
              <a:off x="0" y="0"/>
              <a:ext cx="420688" cy="420688"/>
            </a:xfrm>
            <a:custGeom>
              <a:avLst/>
              <a:gdLst>
                <a:gd name="T0" fmla="*/ 277955 w 112"/>
                <a:gd name="T1" fmla="*/ 240393 h 112"/>
                <a:gd name="T2" fmla="*/ 277955 w 112"/>
                <a:gd name="T3" fmla="*/ 221612 h 112"/>
                <a:gd name="T4" fmla="*/ 364346 w 112"/>
                <a:gd name="T5" fmla="*/ 135221 h 112"/>
                <a:gd name="T6" fmla="*/ 420688 w 112"/>
                <a:gd name="T7" fmla="*/ 154002 h 112"/>
                <a:gd name="T8" fmla="*/ 413176 w 112"/>
                <a:gd name="T9" fmla="*/ 142733 h 112"/>
                <a:gd name="T10" fmla="*/ 281711 w 112"/>
                <a:gd name="T11" fmla="*/ 11268 h 112"/>
                <a:gd name="T12" fmla="*/ 236637 w 112"/>
                <a:gd name="T13" fmla="*/ 11268 h 112"/>
                <a:gd name="T14" fmla="*/ 15025 w 112"/>
                <a:gd name="T15" fmla="*/ 232881 h 112"/>
                <a:gd name="T16" fmla="*/ 15025 w 112"/>
                <a:gd name="T17" fmla="*/ 277955 h 112"/>
                <a:gd name="T18" fmla="*/ 146490 w 112"/>
                <a:gd name="T19" fmla="*/ 409420 h 112"/>
                <a:gd name="T20" fmla="*/ 191563 w 112"/>
                <a:gd name="T21" fmla="*/ 409420 h 112"/>
                <a:gd name="T22" fmla="*/ 247905 w 112"/>
                <a:gd name="T23" fmla="*/ 349321 h 112"/>
                <a:gd name="T24" fmla="*/ 247905 w 112"/>
                <a:gd name="T25" fmla="*/ 334297 h 112"/>
                <a:gd name="T26" fmla="*/ 255418 w 112"/>
                <a:gd name="T27" fmla="*/ 308004 h 112"/>
                <a:gd name="T28" fmla="*/ 247905 w 112"/>
                <a:gd name="T29" fmla="*/ 281711 h 112"/>
                <a:gd name="T30" fmla="*/ 277955 w 112"/>
                <a:gd name="T31" fmla="*/ 240393 h 112"/>
                <a:gd name="T32" fmla="*/ 97660 w 112"/>
                <a:gd name="T33" fmla="*/ 338053 h 112"/>
                <a:gd name="T34" fmla="*/ 93904 w 112"/>
                <a:gd name="T35" fmla="*/ 330541 h 112"/>
                <a:gd name="T36" fmla="*/ 202832 w 112"/>
                <a:gd name="T37" fmla="*/ 221612 h 112"/>
                <a:gd name="T38" fmla="*/ 210344 w 112"/>
                <a:gd name="T39" fmla="*/ 221612 h 112"/>
                <a:gd name="T40" fmla="*/ 210344 w 112"/>
                <a:gd name="T41" fmla="*/ 229125 h 112"/>
                <a:gd name="T42" fmla="*/ 101416 w 112"/>
                <a:gd name="T43" fmla="*/ 338053 h 112"/>
                <a:gd name="T44" fmla="*/ 97660 w 112"/>
                <a:gd name="T45" fmla="*/ 338053 h 112"/>
                <a:gd name="T46" fmla="*/ 206588 w 112"/>
                <a:gd name="T47" fmla="*/ 315516 h 112"/>
                <a:gd name="T48" fmla="*/ 142733 w 112"/>
                <a:gd name="T49" fmla="*/ 379370 h 112"/>
                <a:gd name="T50" fmla="*/ 135221 w 112"/>
                <a:gd name="T51" fmla="*/ 375614 h 112"/>
                <a:gd name="T52" fmla="*/ 135221 w 112"/>
                <a:gd name="T53" fmla="*/ 371858 h 112"/>
                <a:gd name="T54" fmla="*/ 199076 w 112"/>
                <a:gd name="T55" fmla="*/ 304248 h 112"/>
                <a:gd name="T56" fmla="*/ 206588 w 112"/>
                <a:gd name="T57" fmla="*/ 308004 h 112"/>
                <a:gd name="T58" fmla="*/ 206588 w 112"/>
                <a:gd name="T59" fmla="*/ 315516 h 112"/>
                <a:gd name="T60" fmla="*/ 221612 w 112"/>
                <a:gd name="T61" fmla="*/ 259174 h 112"/>
                <a:gd name="T62" fmla="*/ 123953 w 112"/>
                <a:gd name="T63" fmla="*/ 356834 h 112"/>
                <a:gd name="T64" fmla="*/ 116440 w 112"/>
                <a:gd name="T65" fmla="*/ 356834 h 112"/>
                <a:gd name="T66" fmla="*/ 116440 w 112"/>
                <a:gd name="T67" fmla="*/ 349321 h 112"/>
                <a:gd name="T68" fmla="*/ 214100 w 112"/>
                <a:gd name="T69" fmla="*/ 251662 h 112"/>
                <a:gd name="T70" fmla="*/ 221612 w 112"/>
                <a:gd name="T71" fmla="*/ 251662 h 112"/>
                <a:gd name="T72" fmla="*/ 221612 w 112"/>
                <a:gd name="T73" fmla="*/ 259174 h 112"/>
                <a:gd name="T74" fmla="*/ 75123 w 112"/>
                <a:gd name="T75" fmla="*/ 300491 h 112"/>
                <a:gd name="T76" fmla="*/ 60098 w 112"/>
                <a:gd name="T77" fmla="*/ 300491 h 112"/>
                <a:gd name="T78" fmla="*/ 33805 w 112"/>
                <a:gd name="T79" fmla="*/ 274198 h 112"/>
                <a:gd name="T80" fmla="*/ 33805 w 112"/>
                <a:gd name="T81" fmla="*/ 259174 h 112"/>
                <a:gd name="T82" fmla="*/ 262930 w 112"/>
                <a:gd name="T83" fmla="*/ 30049 h 112"/>
                <a:gd name="T84" fmla="*/ 277955 w 112"/>
                <a:gd name="T85" fmla="*/ 30049 h 112"/>
                <a:gd name="T86" fmla="*/ 300491 w 112"/>
                <a:gd name="T87" fmla="*/ 56342 h 112"/>
                <a:gd name="T88" fmla="*/ 300491 w 112"/>
                <a:gd name="T89" fmla="*/ 71367 h 112"/>
                <a:gd name="T90" fmla="*/ 75123 w 112"/>
                <a:gd name="T91" fmla="*/ 300491 h 11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12"/>
                <a:gd name="T139" fmla="*/ 0 h 112"/>
                <a:gd name="T140" fmla="*/ 112 w 112"/>
                <a:gd name="T141" fmla="*/ 112 h 11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12" h="112">
                  <a:moveTo>
                    <a:pt x="74" y="64"/>
                  </a:moveTo>
                  <a:cubicBezTo>
                    <a:pt x="74" y="59"/>
                    <a:pt x="74" y="59"/>
                    <a:pt x="74" y="59"/>
                  </a:cubicBezTo>
                  <a:cubicBezTo>
                    <a:pt x="74" y="47"/>
                    <a:pt x="84" y="36"/>
                    <a:pt x="97" y="36"/>
                  </a:cubicBezTo>
                  <a:cubicBezTo>
                    <a:pt x="103" y="36"/>
                    <a:pt x="108" y="38"/>
                    <a:pt x="112" y="41"/>
                  </a:cubicBezTo>
                  <a:cubicBezTo>
                    <a:pt x="111" y="40"/>
                    <a:pt x="111" y="39"/>
                    <a:pt x="110" y="38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1" y="0"/>
                    <a:pt x="66" y="0"/>
                    <a:pt x="63" y="3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0" y="65"/>
                    <a:pt x="0" y="71"/>
                    <a:pt x="4" y="74"/>
                  </a:cubicBezTo>
                  <a:cubicBezTo>
                    <a:pt x="39" y="109"/>
                    <a:pt x="39" y="109"/>
                    <a:pt x="39" y="109"/>
                  </a:cubicBezTo>
                  <a:cubicBezTo>
                    <a:pt x="42" y="112"/>
                    <a:pt x="47" y="112"/>
                    <a:pt x="51" y="109"/>
                  </a:cubicBezTo>
                  <a:cubicBezTo>
                    <a:pt x="66" y="93"/>
                    <a:pt x="66" y="93"/>
                    <a:pt x="66" y="93"/>
                  </a:cubicBezTo>
                  <a:cubicBezTo>
                    <a:pt x="66" y="92"/>
                    <a:pt x="66" y="90"/>
                    <a:pt x="66" y="89"/>
                  </a:cubicBezTo>
                  <a:cubicBezTo>
                    <a:pt x="66" y="86"/>
                    <a:pt x="66" y="84"/>
                    <a:pt x="68" y="82"/>
                  </a:cubicBezTo>
                  <a:cubicBezTo>
                    <a:pt x="66" y="80"/>
                    <a:pt x="66" y="78"/>
                    <a:pt x="66" y="75"/>
                  </a:cubicBezTo>
                  <a:cubicBezTo>
                    <a:pt x="66" y="70"/>
                    <a:pt x="69" y="65"/>
                    <a:pt x="74" y="64"/>
                  </a:cubicBezTo>
                  <a:close/>
                  <a:moveTo>
                    <a:pt x="26" y="90"/>
                  </a:moveTo>
                  <a:cubicBezTo>
                    <a:pt x="25" y="89"/>
                    <a:pt x="25" y="88"/>
                    <a:pt x="25" y="88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5" y="59"/>
                    <a:pt x="55" y="59"/>
                    <a:pt x="56" y="59"/>
                  </a:cubicBezTo>
                  <a:cubicBezTo>
                    <a:pt x="56" y="60"/>
                    <a:pt x="57" y="61"/>
                    <a:pt x="56" y="61"/>
                  </a:cubicBezTo>
                  <a:cubicBezTo>
                    <a:pt x="27" y="90"/>
                    <a:pt x="27" y="90"/>
                    <a:pt x="27" y="90"/>
                  </a:cubicBezTo>
                  <a:cubicBezTo>
                    <a:pt x="27" y="90"/>
                    <a:pt x="26" y="90"/>
                    <a:pt x="26" y="90"/>
                  </a:cubicBezTo>
                  <a:close/>
                  <a:moveTo>
                    <a:pt x="55" y="84"/>
                  </a:moveTo>
                  <a:cubicBezTo>
                    <a:pt x="38" y="101"/>
                    <a:pt x="38" y="101"/>
                    <a:pt x="38" y="101"/>
                  </a:cubicBezTo>
                  <a:cubicBezTo>
                    <a:pt x="38" y="101"/>
                    <a:pt x="37" y="101"/>
                    <a:pt x="36" y="100"/>
                  </a:cubicBezTo>
                  <a:cubicBezTo>
                    <a:pt x="36" y="100"/>
                    <a:pt x="36" y="99"/>
                    <a:pt x="36" y="99"/>
                  </a:cubicBezTo>
                  <a:cubicBezTo>
                    <a:pt x="53" y="81"/>
                    <a:pt x="53" y="81"/>
                    <a:pt x="53" y="81"/>
                  </a:cubicBezTo>
                  <a:cubicBezTo>
                    <a:pt x="54" y="81"/>
                    <a:pt x="55" y="81"/>
                    <a:pt x="55" y="82"/>
                  </a:cubicBezTo>
                  <a:cubicBezTo>
                    <a:pt x="56" y="82"/>
                    <a:pt x="56" y="83"/>
                    <a:pt x="55" y="84"/>
                  </a:cubicBezTo>
                  <a:close/>
                  <a:moveTo>
                    <a:pt x="59" y="69"/>
                  </a:moveTo>
                  <a:cubicBezTo>
                    <a:pt x="33" y="95"/>
                    <a:pt x="33" y="95"/>
                    <a:pt x="33" y="95"/>
                  </a:cubicBezTo>
                  <a:cubicBezTo>
                    <a:pt x="32" y="96"/>
                    <a:pt x="32" y="96"/>
                    <a:pt x="31" y="95"/>
                  </a:cubicBezTo>
                  <a:cubicBezTo>
                    <a:pt x="30" y="94"/>
                    <a:pt x="30" y="94"/>
                    <a:pt x="31" y="9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8" y="66"/>
                    <a:pt x="58" y="66"/>
                    <a:pt x="59" y="67"/>
                  </a:cubicBezTo>
                  <a:cubicBezTo>
                    <a:pt x="60" y="68"/>
                    <a:pt x="60" y="68"/>
                    <a:pt x="59" y="69"/>
                  </a:cubicBezTo>
                  <a:close/>
                  <a:moveTo>
                    <a:pt x="20" y="80"/>
                  </a:moveTo>
                  <a:cubicBezTo>
                    <a:pt x="18" y="81"/>
                    <a:pt x="17" y="81"/>
                    <a:pt x="16" y="80"/>
                  </a:cubicBezTo>
                  <a:cubicBezTo>
                    <a:pt x="9" y="73"/>
                    <a:pt x="9" y="73"/>
                    <a:pt x="9" y="73"/>
                  </a:cubicBezTo>
                  <a:cubicBezTo>
                    <a:pt x="8" y="72"/>
                    <a:pt x="8" y="70"/>
                    <a:pt x="9" y="69"/>
                  </a:cubicBezTo>
                  <a:cubicBezTo>
                    <a:pt x="70" y="8"/>
                    <a:pt x="70" y="8"/>
                    <a:pt x="70" y="8"/>
                  </a:cubicBezTo>
                  <a:cubicBezTo>
                    <a:pt x="71" y="7"/>
                    <a:pt x="73" y="7"/>
                    <a:pt x="74" y="8"/>
                  </a:cubicBezTo>
                  <a:cubicBezTo>
                    <a:pt x="80" y="15"/>
                    <a:pt x="80" y="15"/>
                    <a:pt x="80" y="15"/>
                  </a:cubicBezTo>
                  <a:cubicBezTo>
                    <a:pt x="82" y="16"/>
                    <a:pt x="82" y="18"/>
                    <a:pt x="80" y="19"/>
                  </a:cubicBezTo>
                  <a:lnTo>
                    <a:pt x="20" y="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6" name="Freeform 301"/>
            <p:cNvSpPr>
              <a:spLocks noChangeArrowheads="1"/>
            </p:cNvSpPr>
            <p:nvPr/>
          </p:nvSpPr>
          <p:spPr bwMode="auto">
            <a:xfrm>
              <a:off x="296863" y="153988"/>
              <a:ext cx="139700" cy="96838"/>
            </a:xfrm>
            <a:custGeom>
              <a:avLst/>
              <a:gdLst>
                <a:gd name="T0" fmla="*/ 67962 w 37"/>
                <a:gd name="T1" fmla="*/ 0 h 26"/>
                <a:gd name="T2" fmla="*/ 0 w 37"/>
                <a:gd name="T3" fmla="*/ 67042 h 26"/>
                <a:gd name="T4" fmla="*/ 0 w 37"/>
                <a:gd name="T5" fmla="*/ 96838 h 26"/>
                <a:gd name="T6" fmla="*/ 37757 w 37"/>
                <a:gd name="T7" fmla="*/ 96838 h 26"/>
                <a:gd name="T8" fmla="*/ 37757 w 37"/>
                <a:gd name="T9" fmla="*/ 67042 h 26"/>
                <a:gd name="T10" fmla="*/ 67962 w 37"/>
                <a:gd name="T11" fmla="*/ 37245 h 26"/>
                <a:gd name="T12" fmla="*/ 101943 w 37"/>
                <a:gd name="T13" fmla="*/ 67042 h 26"/>
                <a:gd name="T14" fmla="*/ 101943 w 37"/>
                <a:gd name="T15" fmla="*/ 96838 h 26"/>
                <a:gd name="T16" fmla="*/ 139700 w 37"/>
                <a:gd name="T17" fmla="*/ 96838 h 26"/>
                <a:gd name="T18" fmla="*/ 139700 w 37"/>
                <a:gd name="T19" fmla="*/ 67042 h 26"/>
                <a:gd name="T20" fmla="*/ 67962 w 37"/>
                <a:gd name="T21" fmla="*/ 0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26"/>
                <a:gd name="T35" fmla="*/ 37 w 37"/>
                <a:gd name="T36" fmla="*/ 26 h 2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26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4"/>
                    <a:pt x="14" y="10"/>
                    <a:pt x="18" y="10"/>
                  </a:cubicBezTo>
                  <a:cubicBezTo>
                    <a:pt x="23" y="10"/>
                    <a:pt x="27" y="14"/>
                    <a:pt x="27" y="18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37" y="26"/>
                    <a:pt x="37" y="26"/>
                    <a:pt x="37" y="26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8"/>
                    <a:pt x="28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7" name="Freeform 302"/>
            <p:cNvSpPr>
              <a:spLocks noChangeArrowheads="1"/>
            </p:cNvSpPr>
            <p:nvPr/>
          </p:nvSpPr>
          <p:spPr bwMode="auto">
            <a:xfrm>
              <a:off x="263525" y="258763"/>
              <a:ext cx="198438" cy="44450"/>
            </a:xfrm>
            <a:custGeom>
              <a:avLst/>
              <a:gdLst>
                <a:gd name="T0" fmla="*/ 0 w 53"/>
                <a:gd name="T1" fmla="*/ 22225 h 12"/>
                <a:gd name="T2" fmla="*/ 26209 w 53"/>
                <a:gd name="T3" fmla="*/ 44450 h 12"/>
                <a:gd name="T4" fmla="*/ 44929 w 53"/>
                <a:gd name="T5" fmla="*/ 44450 h 12"/>
                <a:gd name="T6" fmla="*/ 71138 w 53"/>
                <a:gd name="T7" fmla="*/ 44450 h 12"/>
                <a:gd name="T8" fmla="*/ 101091 w 53"/>
                <a:gd name="T9" fmla="*/ 25929 h 12"/>
                <a:gd name="T10" fmla="*/ 127300 w 53"/>
                <a:gd name="T11" fmla="*/ 44450 h 12"/>
                <a:gd name="T12" fmla="*/ 153509 w 53"/>
                <a:gd name="T13" fmla="*/ 44450 h 12"/>
                <a:gd name="T14" fmla="*/ 160997 w 53"/>
                <a:gd name="T15" fmla="*/ 44450 h 12"/>
                <a:gd name="T16" fmla="*/ 172229 w 53"/>
                <a:gd name="T17" fmla="*/ 44450 h 12"/>
                <a:gd name="T18" fmla="*/ 198438 w 53"/>
                <a:gd name="T19" fmla="*/ 22225 h 12"/>
                <a:gd name="T20" fmla="*/ 172229 w 53"/>
                <a:gd name="T21" fmla="*/ 0 h 12"/>
                <a:gd name="T22" fmla="*/ 26209 w 53"/>
                <a:gd name="T23" fmla="*/ 0 h 12"/>
                <a:gd name="T24" fmla="*/ 0 w 53"/>
                <a:gd name="T25" fmla="*/ 22225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3"/>
                <a:gd name="T40" fmla="*/ 0 h 12"/>
                <a:gd name="T41" fmla="*/ 53 w 53"/>
                <a:gd name="T42" fmla="*/ 12 h 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3" h="12">
                  <a:moveTo>
                    <a:pt x="0" y="6"/>
                  </a:moveTo>
                  <a:cubicBezTo>
                    <a:pt x="0" y="9"/>
                    <a:pt x="3" y="12"/>
                    <a:pt x="7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9"/>
                    <a:pt x="23" y="7"/>
                    <a:pt x="27" y="7"/>
                  </a:cubicBezTo>
                  <a:cubicBezTo>
                    <a:pt x="30" y="7"/>
                    <a:pt x="33" y="9"/>
                    <a:pt x="34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50" y="12"/>
                    <a:pt x="53" y="9"/>
                    <a:pt x="53" y="6"/>
                  </a:cubicBezTo>
                  <a:cubicBezTo>
                    <a:pt x="53" y="2"/>
                    <a:pt x="50" y="0"/>
                    <a:pt x="4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0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8" name="Freeform 303"/>
            <p:cNvSpPr>
              <a:spLocks noChangeArrowheads="1"/>
            </p:cNvSpPr>
            <p:nvPr/>
          </p:nvSpPr>
          <p:spPr bwMode="auto">
            <a:xfrm>
              <a:off x="379413" y="307975"/>
              <a:ext cx="82550" cy="49213"/>
            </a:xfrm>
            <a:custGeom>
              <a:avLst/>
              <a:gdLst>
                <a:gd name="T0" fmla="*/ 56284 w 22"/>
                <a:gd name="T1" fmla="*/ 0 h 13"/>
                <a:gd name="T2" fmla="*/ 52532 w 22"/>
                <a:gd name="T3" fmla="*/ 0 h 13"/>
                <a:gd name="T4" fmla="*/ 41275 w 22"/>
                <a:gd name="T5" fmla="*/ 0 h 13"/>
                <a:gd name="T6" fmla="*/ 11257 w 22"/>
                <a:gd name="T7" fmla="*/ 0 h 13"/>
                <a:gd name="T8" fmla="*/ 11257 w 22"/>
                <a:gd name="T9" fmla="*/ 3786 h 13"/>
                <a:gd name="T10" fmla="*/ 0 w 22"/>
                <a:gd name="T11" fmla="*/ 26499 h 13"/>
                <a:gd name="T12" fmla="*/ 0 w 22"/>
                <a:gd name="T13" fmla="*/ 49213 h 13"/>
                <a:gd name="T14" fmla="*/ 41275 w 22"/>
                <a:gd name="T15" fmla="*/ 49213 h 13"/>
                <a:gd name="T16" fmla="*/ 52532 w 22"/>
                <a:gd name="T17" fmla="*/ 49213 h 13"/>
                <a:gd name="T18" fmla="*/ 56284 w 22"/>
                <a:gd name="T19" fmla="*/ 49213 h 13"/>
                <a:gd name="T20" fmla="*/ 82550 w 22"/>
                <a:gd name="T21" fmla="*/ 26499 h 13"/>
                <a:gd name="T22" fmla="*/ 56284 w 22"/>
                <a:gd name="T23" fmla="*/ 0 h 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"/>
                <a:gd name="T37" fmla="*/ 0 h 13"/>
                <a:gd name="T38" fmla="*/ 22 w 22"/>
                <a:gd name="T39" fmla="*/ 13 h 1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" h="13">
                  <a:moveTo>
                    <a:pt x="15" y="0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4"/>
                    <a:pt x="2" y="6"/>
                    <a:pt x="0" y="7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9" y="13"/>
                    <a:pt x="22" y="10"/>
                    <a:pt x="22" y="7"/>
                  </a:cubicBezTo>
                  <a:cubicBezTo>
                    <a:pt x="22" y="3"/>
                    <a:pt x="19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9" name="Freeform 304"/>
            <p:cNvSpPr>
              <a:spLocks noChangeArrowheads="1"/>
            </p:cNvSpPr>
            <p:nvPr/>
          </p:nvSpPr>
          <p:spPr bwMode="auto">
            <a:xfrm>
              <a:off x="263525" y="307975"/>
              <a:ext cx="82550" cy="49213"/>
            </a:xfrm>
            <a:custGeom>
              <a:avLst/>
              <a:gdLst>
                <a:gd name="T0" fmla="*/ 41275 w 22"/>
                <a:gd name="T1" fmla="*/ 0 h 13"/>
                <a:gd name="T2" fmla="*/ 33770 w 22"/>
                <a:gd name="T3" fmla="*/ 0 h 13"/>
                <a:gd name="T4" fmla="*/ 26266 w 22"/>
                <a:gd name="T5" fmla="*/ 0 h 13"/>
                <a:gd name="T6" fmla="*/ 0 w 22"/>
                <a:gd name="T7" fmla="*/ 26499 h 13"/>
                <a:gd name="T8" fmla="*/ 26266 w 22"/>
                <a:gd name="T9" fmla="*/ 49213 h 13"/>
                <a:gd name="T10" fmla="*/ 33770 w 22"/>
                <a:gd name="T11" fmla="*/ 49213 h 13"/>
                <a:gd name="T12" fmla="*/ 41275 w 22"/>
                <a:gd name="T13" fmla="*/ 49213 h 13"/>
                <a:gd name="T14" fmla="*/ 82550 w 22"/>
                <a:gd name="T15" fmla="*/ 49213 h 13"/>
                <a:gd name="T16" fmla="*/ 82550 w 22"/>
                <a:gd name="T17" fmla="*/ 26499 h 13"/>
                <a:gd name="T18" fmla="*/ 71293 w 22"/>
                <a:gd name="T19" fmla="*/ 3786 h 13"/>
                <a:gd name="T20" fmla="*/ 71293 w 22"/>
                <a:gd name="T21" fmla="*/ 0 h 13"/>
                <a:gd name="T22" fmla="*/ 41275 w 22"/>
                <a:gd name="T23" fmla="*/ 0 h 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"/>
                <a:gd name="T37" fmla="*/ 0 h 13"/>
                <a:gd name="T38" fmla="*/ 22 w 22"/>
                <a:gd name="T39" fmla="*/ 13 h 1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" h="13">
                  <a:moveTo>
                    <a:pt x="11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0" y="6"/>
                    <a:pt x="19" y="4"/>
                    <a:pt x="19" y="1"/>
                  </a:cubicBezTo>
                  <a:cubicBezTo>
                    <a:pt x="19" y="1"/>
                    <a:pt x="19" y="1"/>
                    <a:pt x="19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30" name="Freeform 305"/>
            <p:cNvSpPr>
              <a:spLocks noChangeArrowheads="1"/>
            </p:cNvSpPr>
            <p:nvPr/>
          </p:nvSpPr>
          <p:spPr bwMode="auto">
            <a:xfrm>
              <a:off x="263525" y="360363"/>
              <a:ext cx="198438" cy="49213"/>
            </a:xfrm>
            <a:custGeom>
              <a:avLst/>
              <a:gdLst>
                <a:gd name="T0" fmla="*/ 172229 w 53"/>
                <a:gd name="T1" fmla="*/ 0 h 13"/>
                <a:gd name="T2" fmla="*/ 164741 w 53"/>
                <a:gd name="T3" fmla="*/ 0 h 13"/>
                <a:gd name="T4" fmla="*/ 153509 w 53"/>
                <a:gd name="T5" fmla="*/ 0 h 13"/>
                <a:gd name="T6" fmla="*/ 116068 w 53"/>
                <a:gd name="T7" fmla="*/ 0 h 13"/>
                <a:gd name="T8" fmla="*/ 116068 w 53"/>
                <a:gd name="T9" fmla="*/ 7571 h 13"/>
                <a:gd name="T10" fmla="*/ 101091 w 53"/>
                <a:gd name="T11" fmla="*/ 26499 h 13"/>
                <a:gd name="T12" fmla="*/ 82370 w 53"/>
                <a:gd name="T13" fmla="*/ 7571 h 13"/>
                <a:gd name="T14" fmla="*/ 82370 w 53"/>
                <a:gd name="T15" fmla="*/ 0 h 13"/>
                <a:gd name="T16" fmla="*/ 44929 w 53"/>
                <a:gd name="T17" fmla="*/ 0 h 13"/>
                <a:gd name="T18" fmla="*/ 29953 w 53"/>
                <a:gd name="T19" fmla="*/ 0 h 13"/>
                <a:gd name="T20" fmla="*/ 26209 w 53"/>
                <a:gd name="T21" fmla="*/ 0 h 13"/>
                <a:gd name="T22" fmla="*/ 0 w 53"/>
                <a:gd name="T23" fmla="*/ 26499 h 13"/>
                <a:gd name="T24" fmla="*/ 26209 w 53"/>
                <a:gd name="T25" fmla="*/ 49213 h 13"/>
                <a:gd name="T26" fmla="*/ 172229 w 53"/>
                <a:gd name="T27" fmla="*/ 49213 h 13"/>
                <a:gd name="T28" fmla="*/ 198438 w 53"/>
                <a:gd name="T29" fmla="*/ 26499 h 13"/>
                <a:gd name="T30" fmla="*/ 172229 w 53"/>
                <a:gd name="T31" fmla="*/ 0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"/>
                <a:gd name="T49" fmla="*/ 0 h 13"/>
                <a:gd name="T50" fmla="*/ 53 w 5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" h="13">
                  <a:moveTo>
                    <a:pt x="46" y="0"/>
                  </a:moveTo>
                  <a:cubicBezTo>
                    <a:pt x="44" y="0"/>
                    <a:pt x="44" y="0"/>
                    <a:pt x="4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5"/>
                    <a:pt x="29" y="7"/>
                    <a:pt x="27" y="7"/>
                  </a:cubicBezTo>
                  <a:cubicBezTo>
                    <a:pt x="24" y="7"/>
                    <a:pt x="22" y="5"/>
                    <a:pt x="22" y="2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10"/>
                    <a:pt x="3" y="13"/>
                    <a:pt x="7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50" y="13"/>
                    <a:pt x="53" y="10"/>
                    <a:pt x="53" y="7"/>
                  </a:cubicBezTo>
                  <a:cubicBezTo>
                    <a:pt x="53" y="3"/>
                    <a:pt x="50" y="0"/>
                    <a:pt x="4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8" name="组合 24"/>
          <p:cNvGrpSpPr>
            <a:grpSpLocks/>
          </p:cNvGrpSpPr>
          <p:nvPr/>
        </p:nvGrpSpPr>
        <p:grpSpPr bwMode="auto">
          <a:xfrm>
            <a:off x="4373566" y="4405313"/>
            <a:ext cx="568325" cy="539750"/>
            <a:chOff x="0" y="0"/>
            <a:chExt cx="387351" cy="368301"/>
          </a:xfrm>
        </p:grpSpPr>
        <p:sp>
          <p:nvSpPr>
            <p:cNvPr id="8219" name="Freeform 287"/>
            <p:cNvSpPr>
              <a:spLocks noChangeArrowheads="1"/>
            </p:cNvSpPr>
            <p:nvPr/>
          </p:nvSpPr>
          <p:spPr bwMode="auto">
            <a:xfrm>
              <a:off x="0" y="101600"/>
              <a:ext cx="131763" cy="228600"/>
            </a:xfrm>
            <a:custGeom>
              <a:avLst/>
              <a:gdLst>
                <a:gd name="T0" fmla="*/ 112940 w 35"/>
                <a:gd name="T1" fmla="*/ 63708 h 61"/>
                <a:gd name="T2" fmla="*/ 131763 w 35"/>
                <a:gd name="T3" fmla="*/ 0 h 61"/>
                <a:gd name="T4" fmla="*/ 127998 w 35"/>
                <a:gd name="T5" fmla="*/ 0 h 61"/>
                <a:gd name="T6" fmla="*/ 63999 w 35"/>
                <a:gd name="T7" fmla="*/ 0 h 61"/>
                <a:gd name="T8" fmla="*/ 41411 w 35"/>
                <a:gd name="T9" fmla="*/ 14990 h 61"/>
                <a:gd name="T10" fmla="*/ 22588 w 35"/>
                <a:gd name="T11" fmla="*/ 29980 h 61"/>
                <a:gd name="T12" fmla="*/ 22588 w 35"/>
                <a:gd name="T13" fmla="*/ 29980 h 61"/>
                <a:gd name="T14" fmla="*/ 3765 w 35"/>
                <a:gd name="T15" fmla="*/ 52466 h 61"/>
                <a:gd name="T16" fmla="*/ 15059 w 35"/>
                <a:gd name="T17" fmla="*/ 228600 h 61"/>
                <a:gd name="T18" fmla="*/ 71528 w 35"/>
                <a:gd name="T19" fmla="*/ 89941 h 61"/>
                <a:gd name="T20" fmla="*/ 112940 w 35"/>
                <a:gd name="T21" fmla="*/ 63708 h 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5"/>
                <a:gd name="T34" fmla="*/ 0 h 61"/>
                <a:gd name="T35" fmla="*/ 35 w 35"/>
                <a:gd name="T36" fmla="*/ 61 h 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5" h="61">
                  <a:moveTo>
                    <a:pt x="30" y="17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4" y="0"/>
                    <a:pt x="11" y="2"/>
                    <a:pt x="11" y="4"/>
                  </a:cubicBezTo>
                  <a:cubicBezTo>
                    <a:pt x="12" y="6"/>
                    <a:pt x="9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3" y="8"/>
                    <a:pt x="0" y="11"/>
                    <a:pt x="1" y="14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21" y="20"/>
                    <a:pt x="25" y="17"/>
                    <a:pt x="30" y="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0" name="Freeform 288"/>
            <p:cNvSpPr>
              <a:spLocks noChangeArrowheads="1"/>
            </p:cNvSpPr>
            <p:nvPr/>
          </p:nvSpPr>
          <p:spPr bwMode="auto">
            <a:xfrm>
              <a:off x="19050" y="176213"/>
              <a:ext cx="368300" cy="192088"/>
            </a:xfrm>
            <a:custGeom>
              <a:avLst/>
              <a:gdLst>
                <a:gd name="T0" fmla="*/ 353267 w 98"/>
                <a:gd name="T1" fmla="*/ 0 h 51"/>
                <a:gd name="T2" fmla="*/ 93954 w 98"/>
                <a:gd name="T3" fmla="*/ 0 h 51"/>
                <a:gd name="T4" fmla="*/ 67647 w 98"/>
                <a:gd name="T5" fmla="*/ 22599 h 51"/>
                <a:gd name="T6" fmla="*/ 7516 w 98"/>
                <a:gd name="T7" fmla="*/ 173256 h 51"/>
                <a:gd name="T8" fmla="*/ 18791 w 98"/>
                <a:gd name="T9" fmla="*/ 192088 h 51"/>
                <a:gd name="T10" fmla="*/ 274346 w 98"/>
                <a:gd name="T11" fmla="*/ 192088 h 51"/>
                <a:gd name="T12" fmla="*/ 304411 w 98"/>
                <a:gd name="T13" fmla="*/ 173256 h 51"/>
                <a:gd name="T14" fmla="*/ 364542 w 98"/>
                <a:gd name="T15" fmla="*/ 18832 h 51"/>
                <a:gd name="T16" fmla="*/ 353267 w 98"/>
                <a:gd name="T17" fmla="*/ 0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8"/>
                <a:gd name="T28" fmla="*/ 0 h 51"/>
                <a:gd name="T29" fmla="*/ 98 w 98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8" h="51">
                  <a:moveTo>
                    <a:pt x="94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2" y="0"/>
                    <a:pt x="19" y="3"/>
                    <a:pt x="18" y="6"/>
                  </a:cubicBezTo>
                  <a:cubicBezTo>
                    <a:pt x="2" y="46"/>
                    <a:pt x="2" y="46"/>
                    <a:pt x="2" y="46"/>
                  </a:cubicBezTo>
                  <a:cubicBezTo>
                    <a:pt x="0" y="49"/>
                    <a:pt x="2" y="51"/>
                    <a:pt x="5" y="51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6" y="51"/>
                    <a:pt x="80" y="49"/>
                    <a:pt x="81" y="46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98" y="3"/>
                    <a:pt x="97" y="0"/>
                    <a:pt x="9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1" name="Freeform 289"/>
            <p:cNvSpPr>
              <a:spLocks noChangeArrowheads="1"/>
            </p:cNvSpPr>
            <p:nvPr/>
          </p:nvSpPr>
          <p:spPr bwMode="auto">
            <a:xfrm>
              <a:off x="128588" y="0"/>
              <a:ext cx="258763" cy="161925"/>
            </a:xfrm>
            <a:custGeom>
              <a:avLst/>
              <a:gdLst>
                <a:gd name="T0" fmla="*/ 22501 w 69"/>
                <a:gd name="T1" fmla="*/ 161925 h 43"/>
                <a:gd name="T2" fmla="*/ 56253 w 69"/>
                <a:gd name="T3" fmla="*/ 41423 h 43"/>
                <a:gd name="T4" fmla="*/ 82504 w 69"/>
                <a:gd name="T5" fmla="*/ 22594 h 43"/>
                <a:gd name="T6" fmla="*/ 168758 w 69"/>
                <a:gd name="T7" fmla="*/ 22594 h 43"/>
                <a:gd name="T8" fmla="*/ 180009 w 69"/>
                <a:gd name="T9" fmla="*/ 37657 h 43"/>
                <a:gd name="T10" fmla="*/ 168758 w 69"/>
                <a:gd name="T11" fmla="*/ 75314 h 43"/>
                <a:gd name="T12" fmla="*/ 183759 w 69"/>
                <a:gd name="T13" fmla="*/ 97908 h 43"/>
                <a:gd name="T14" fmla="*/ 221261 w 69"/>
                <a:gd name="T15" fmla="*/ 97908 h 43"/>
                <a:gd name="T16" fmla="*/ 232512 w 69"/>
                <a:gd name="T17" fmla="*/ 112971 h 43"/>
                <a:gd name="T18" fmla="*/ 217511 w 69"/>
                <a:gd name="T19" fmla="*/ 161925 h 43"/>
                <a:gd name="T20" fmla="*/ 240012 w 69"/>
                <a:gd name="T21" fmla="*/ 161925 h 43"/>
                <a:gd name="T22" fmla="*/ 255013 w 69"/>
                <a:gd name="T23" fmla="*/ 112971 h 43"/>
                <a:gd name="T24" fmla="*/ 247512 w 69"/>
                <a:gd name="T25" fmla="*/ 71548 h 43"/>
                <a:gd name="T26" fmla="*/ 202510 w 69"/>
                <a:gd name="T27" fmla="*/ 11297 h 43"/>
                <a:gd name="T28" fmla="*/ 180009 w 69"/>
                <a:gd name="T29" fmla="*/ 0 h 43"/>
                <a:gd name="T30" fmla="*/ 71254 w 69"/>
                <a:gd name="T31" fmla="*/ 0 h 43"/>
                <a:gd name="T32" fmla="*/ 41252 w 69"/>
                <a:gd name="T33" fmla="*/ 22594 h 43"/>
                <a:gd name="T34" fmla="*/ 0 w 69"/>
                <a:gd name="T35" fmla="*/ 161925 h 43"/>
                <a:gd name="T36" fmla="*/ 22501 w 69"/>
                <a:gd name="T37" fmla="*/ 161925 h 4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"/>
                <a:gd name="T58" fmla="*/ 0 h 43"/>
                <a:gd name="T59" fmla="*/ 69 w 69"/>
                <a:gd name="T60" fmla="*/ 43 h 4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" h="43">
                  <a:moveTo>
                    <a:pt x="6" y="43"/>
                  </a:moveTo>
                  <a:cubicBezTo>
                    <a:pt x="15" y="11"/>
                    <a:pt x="15" y="11"/>
                    <a:pt x="15" y="11"/>
                  </a:cubicBezTo>
                  <a:cubicBezTo>
                    <a:pt x="16" y="8"/>
                    <a:pt x="19" y="6"/>
                    <a:pt x="22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7" y="6"/>
                    <a:pt x="48" y="7"/>
                    <a:pt x="48" y="10"/>
                  </a:cubicBezTo>
                  <a:cubicBezTo>
                    <a:pt x="45" y="20"/>
                    <a:pt x="45" y="20"/>
                    <a:pt x="45" y="20"/>
                  </a:cubicBezTo>
                  <a:cubicBezTo>
                    <a:pt x="44" y="23"/>
                    <a:pt x="46" y="26"/>
                    <a:pt x="49" y="26"/>
                  </a:cubicBezTo>
                  <a:cubicBezTo>
                    <a:pt x="59" y="26"/>
                    <a:pt x="59" y="26"/>
                    <a:pt x="59" y="26"/>
                  </a:cubicBezTo>
                  <a:cubicBezTo>
                    <a:pt x="61" y="26"/>
                    <a:pt x="63" y="28"/>
                    <a:pt x="62" y="30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68" y="30"/>
                    <a:pt x="68" y="30"/>
                    <a:pt x="68" y="30"/>
                  </a:cubicBezTo>
                  <a:cubicBezTo>
                    <a:pt x="69" y="27"/>
                    <a:pt x="68" y="22"/>
                    <a:pt x="66" y="19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3" y="1"/>
                    <a:pt x="50" y="0"/>
                    <a:pt x="4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0"/>
                    <a:pt x="12" y="3"/>
                    <a:pt x="11" y="6"/>
                  </a:cubicBezTo>
                  <a:cubicBezTo>
                    <a:pt x="0" y="43"/>
                    <a:pt x="0" y="43"/>
                    <a:pt x="0" y="43"/>
                  </a:cubicBezTo>
                  <a:lnTo>
                    <a:pt x="6" y="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2" name="Freeform 290"/>
            <p:cNvSpPr>
              <a:spLocks noChangeArrowheads="1"/>
            </p:cNvSpPr>
            <p:nvPr/>
          </p:nvSpPr>
          <p:spPr bwMode="auto">
            <a:xfrm>
              <a:off x="200025" y="74613"/>
              <a:ext cx="82550" cy="22225"/>
            </a:xfrm>
            <a:custGeom>
              <a:avLst/>
              <a:gdLst>
                <a:gd name="T0" fmla="*/ 71293 w 22"/>
                <a:gd name="T1" fmla="*/ 22225 h 6"/>
                <a:gd name="T2" fmla="*/ 78798 w 22"/>
                <a:gd name="T3" fmla="*/ 11113 h 6"/>
                <a:gd name="T4" fmla="*/ 78798 w 22"/>
                <a:gd name="T5" fmla="*/ 0 h 6"/>
                <a:gd name="T6" fmla="*/ 7505 w 22"/>
                <a:gd name="T7" fmla="*/ 0 h 6"/>
                <a:gd name="T8" fmla="*/ 0 w 22"/>
                <a:gd name="T9" fmla="*/ 11113 h 6"/>
                <a:gd name="T10" fmla="*/ 3752 w 22"/>
                <a:gd name="T11" fmla="*/ 22225 h 6"/>
                <a:gd name="T12" fmla="*/ 71293 w 22"/>
                <a:gd name="T13" fmla="*/ 22225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6"/>
                <a:gd name="T23" fmla="*/ 22 w 22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6">
                  <a:moveTo>
                    <a:pt x="19" y="6"/>
                  </a:moveTo>
                  <a:cubicBezTo>
                    <a:pt x="20" y="6"/>
                    <a:pt x="21" y="5"/>
                    <a:pt x="21" y="3"/>
                  </a:cubicBezTo>
                  <a:cubicBezTo>
                    <a:pt x="22" y="1"/>
                    <a:pt x="22" y="0"/>
                    <a:pt x="2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1"/>
                    <a:pt x="0" y="3"/>
                  </a:cubicBezTo>
                  <a:cubicBezTo>
                    <a:pt x="0" y="5"/>
                    <a:pt x="0" y="6"/>
                    <a:pt x="1" y="6"/>
                  </a:cubicBezTo>
                  <a:lnTo>
                    <a:pt x="19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3" name="Freeform 291"/>
            <p:cNvSpPr>
              <a:spLocks noChangeArrowheads="1"/>
            </p:cNvSpPr>
            <p:nvPr/>
          </p:nvSpPr>
          <p:spPr bwMode="auto">
            <a:xfrm>
              <a:off x="180975" y="131763"/>
              <a:ext cx="146050" cy="22225"/>
            </a:xfrm>
            <a:custGeom>
              <a:avLst/>
              <a:gdLst>
                <a:gd name="T0" fmla="*/ 3745 w 39"/>
                <a:gd name="T1" fmla="*/ 11113 h 6"/>
                <a:gd name="T2" fmla="*/ 7490 w 39"/>
                <a:gd name="T3" fmla="*/ 22225 h 6"/>
                <a:gd name="T4" fmla="*/ 131071 w 39"/>
                <a:gd name="T5" fmla="*/ 22225 h 6"/>
                <a:gd name="T6" fmla="*/ 142305 w 39"/>
                <a:gd name="T7" fmla="*/ 11113 h 6"/>
                <a:gd name="T8" fmla="*/ 138560 w 39"/>
                <a:gd name="T9" fmla="*/ 0 h 6"/>
                <a:gd name="T10" fmla="*/ 14979 w 39"/>
                <a:gd name="T11" fmla="*/ 0 h 6"/>
                <a:gd name="T12" fmla="*/ 3745 w 39"/>
                <a:gd name="T13" fmla="*/ 11113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6"/>
                <a:gd name="T23" fmla="*/ 39 w 39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6">
                  <a:moveTo>
                    <a:pt x="1" y="3"/>
                  </a:moveTo>
                  <a:cubicBezTo>
                    <a:pt x="0" y="5"/>
                    <a:pt x="1" y="6"/>
                    <a:pt x="2" y="6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6" y="6"/>
                    <a:pt x="38" y="5"/>
                    <a:pt x="38" y="3"/>
                  </a:cubicBezTo>
                  <a:cubicBezTo>
                    <a:pt x="39" y="2"/>
                    <a:pt x="38" y="0"/>
                    <a:pt x="3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1" y="2"/>
                    <a:pt x="1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09" name="组合 30"/>
          <p:cNvGrpSpPr>
            <a:grpSpLocks/>
          </p:cNvGrpSpPr>
          <p:nvPr/>
        </p:nvGrpSpPr>
        <p:grpSpPr bwMode="auto">
          <a:xfrm>
            <a:off x="5351466" y="3559175"/>
            <a:ext cx="617538" cy="539750"/>
            <a:chOff x="0" y="0"/>
            <a:chExt cx="442913" cy="387350"/>
          </a:xfrm>
        </p:grpSpPr>
        <p:sp>
          <p:nvSpPr>
            <p:cNvPr id="8217" name="Freeform 433"/>
            <p:cNvSpPr>
              <a:spLocks noChangeArrowheads="1"/>
            </p:cNvSpPr>
            <p:nvPr/>
          </p:nvSpPr>
          <p:spPr bwMode="auto">
            <a:xfrm>
              <a:off x="119062" y="120650"/>
              <a:ext cx="200025" cy="201613"/>
            </a:xfrm>
            <a:custGeom>
              <a:avLst/>
              <a:gdLst>
                <a:gd name="T0" fmla="*/ 37741 w 53"/>
                <a:gd name="T1" fmla="*/ 37336 h 54"/>
                <a:gd name="T2" fmla="*/ 37741 w 53"/>
                <a:gd name="T3" fmla="*/ 164277 h 54"/>
                <a:gd name="T4" fmla="*/ 166058 w 53"/>
                <a:gd name="T5" fmla="*/ 164277 h 54"/>
                <a:gd name="T6" fmla="*/ 166058 w 53"/>
                <a:gd name="T7" fmla="*/ 37336 h 54"/>
                <a:gd name="T8" fmla="*/ 37741 w 53"/>
                <a:gd name="T9" fmla="*/ 37336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54"/>
                <a:gd name="T17" fmla="*/ 53 w 53"/>
                <a:gd name="T18" fmla="*/ 54 h 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54">
                  <a:moveTo>
                    <a:pt x="10" y="10"/>
                  </a:moveTo>
                  <a:cubicBezTo>
                    <a:pt x="0" y="19"/>
                    <a:pt x="0" y="35"/>
                    <a:pt x="10" y="44"/>
                  </a:cubicBezTo>
                  <a:cubicBezTo>
                    <a:pt x="19" y="54"/>
                    <a:pt x="34" y="54"/>
                    <a:pt x="44" y="44"/>
                  </a:cubicBezTo>
                  <a:cubicBezTo>
                    <a:pt x="53" y="35"/>
                    <a:pt x="53" y="19"/>
                    <a:pt x="44" y="10"/>
                  </a:cubicBezTo>
                  <a:cubicBezTo>
                    <a:pt x="34" y="0"/>
                    <a:pt x="19" y="0"/>
                    <a:pt x="10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8" name="Freeform 434"/>
            <p:cNvSpPr>
              <a:spLocks noEditPoints="1" noChangeArrowheads="1"/>
            </p:cNvSpPr>
            <p:nvPr/>
          </p:nvSpPr>
          <p:spPr bwMode="auto">
            <a:xfrm>
              <a:off x="0" y="0"/>
              <a:ext cx="442913" cy="387350"/>
            </a:xfrm>
            <a:custGeom>
              <a:avLst/>
              <a:gdLst>
                <a:gd name="T0" fmla="*/ 390364 w 118"/>
                <a:gd name="T1" fmla="*/ 60171 h 103"/>
                <a:gd name="T2" fmla="*/ 330308 w 118"/>
                <a:gd name="T3" fmla="*/ 52650 h 103"/>
                <a:gd name="T4" fmla="*/ 311541 w 118"/>
                <a:gd name="T5" fmla="*/ 30085 h 103"/>
                <a:gd name="T6" fmla="*/ 262745 w 118"/>
                <a:gd name="T7" fmla="*/ 0 h 103"/>
                <a:gd name="T8" fmla="*/ 221457 w 118"/>
                <a:gd name="T9" fmla="*/ 0 h 103"/>
                <a:gd name="T10" fmla="*/ 180168 w 118"/>
                <a:gd name="T11" fmla="*/ 0 h 103"/>
                <a:gd name="T12" fmla="*/ 131373 w 118"/>
                <a:gd name="T13" fmla="*/ 30085 h 103"/>
                <a:gd name="T14" fmla="*/ 108852 w 118"/>
                <a:gd name="T15" fmla="*/ 52650 h 103"/>
                <a:gd name="T16" fmla="*/ 52549 w 118"/>
                <a:gd name="T17" fmla="*/ 60171 h 103"/>
                <a:gd name="T18" fmla="*/ 0 w 118"/>
                <a:gd name="T19" fmla="*/ 116581 h 103"/>
                <a:gd name="T20" fmla="*/ 0 w 118"/>
                <a:gd name="T21" fmla="*/ 334700 h 103"/>
                <a:gd name="T22" fmla="*/ 52549 w 118"/>
                <a:gd name="T23" fmla="*/ 387350 h 103"/>
                <a:gd name="T24" fmla="*/ 221457 w 118"/>
                <a:gd name="T25" fmla="*/ 387350 h 103"/>
                <a:gd name="T26" fmla="*/ 390364 w 118"/>
                <a:gd name="T27" fmla="*/ 387350 h 103"/>
                <a:gd name="T28" fmla="*/ 442913 w 118"/>
                <a:gd name="T29" fmla="*/ 334700 h 103"/>
                <a:gd name="T30" fmla="*/ 442913 w 118"/>
                <a:gd name="T31" fmla="*/ 116581 h 103"/>
                <a:gd name="T32" fmla="*/ 390364 w 118"/>
                <a:gd name="T33" fmla="*/ 60171 h 103"/>
                <a:gd name="T34" fmla="*/ 217703 w 118"/>
                <a:gd name="T35" fmla="*/ 15043 h 103"/>
                <a:gd name="T36" fmla="*/ 243978 w 118"/>
                <a:gd name="T37" fmla="*/ 41367 h 103"/>
                <a:gd name="T38" fmla="*/ 217703 w 118"/>
                <a:gd name="T39" fmla="*/ 63932 h 103"/>
                <a:gd name="T40" fmla="*/ 195182 w 118"/>
                <a:gd name="T41" fmla="*/ 41367 h 103"/>
                <a:gd name="T42" fmla="*/ 217703 w 118"/>
                <a:gd name="T43" fmla="*/ 15043 h 103"/>
                <a:gd name="T44" fmla="*/ 319048 w 118"/>
                <a:gd name="T45" fmla="*/ 319658 h 103"/>
                <a:gd name="T46" fmla="*/ 123866 w 118"/>
                <a:gd name="T47" fmla="*/ 319658 h 103"/>
                <a:gd name="T48" fmla="*/ 123866 w 118"/>
                <a:gd name="T49" fmla="*/ 124102 h 103"/>
                <a:gd name="T50" fmla="*/ 319048 w 118"/>
                <a:gd name="T51" fmla="*/ 124102 h 103"/>
                <a:gd name="T52" fmla="*/ 319048 w 118"/>
                <a:gd name="T53" fmla="*/ 319658 h 10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8"/>
                <a:gd name="T82" fmla="*/ 0 h 103"/>
                <a:gd name="T83" fmla="*/ 118 w 118"/>
                <a:gd name="T84" fmla="*/ 103 h 10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8" h="103">
                  <a:moveTo>
                    <a:pt x="104" y="16"/>
                  </a:moveTo>
                  <a:cubicBezTo>
                    <a:pt x="104" y="16"/>
                    <a:pt x="94" y="17"/>
                    <a:pt x="88" y="14"/>
                  </a:cubicBezTo>
                  <a:cubicBezTo>
                    <a:pt x="84" y="13"/>
                    <a:pt x="83" y="9"/>
                    <a:pt x="83" y="8"/>
                  </a:cubicBezTo>
                  <a:cubicBezTo>
                    <a:pt x="80" y="3"/>
                    <a:pt x="76" y="0"/>
                    <a:pt x="70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2" y="0"/>
                    <a:pt x="37" y="3"/>
                    <a:pt x="35" y="8"/>
                  </a:cubicBezTo>
                  <a:cubicBezTo>
                    <a:pt x="35" y="9"/>
                    <a:pt x="34" y="13"/>
                    <a:pt x="29" y="14"/>
                  </a:cubicBezTo>
                  <a:cubicBezTo>
                    <a:pt x="24" y="17"/>
                    <a:pt x="14" y="16"/>
                    <a:pt x="14" y="16"/>
                  </a:cubicBezTo>
                  <a:cubicBezTo>
                    <a:pt x="6" y="17"/>
                    <a:pt x="0" y="24"/>
                    <a:pt x="0" y="31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0" y="97"/>
                    <a:pt x="6" y="103"/>
                    <a:pt x="14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1" y="103"/>
                    <a:pt x="118" y="97"/>
                    <a:pt x="118" y="89"/>
                  </a:cubicBezTo>
                  <a:cubicBezTo>
                    <a:pt x="118" y="31"/>
                    <a:pt x="118" y="31"/>
                    <a:pt x="118" y="31"/>
                  </a:cubicBezTo>
                  <a:cubicBezTo>
                    <a:pt x="118" y="24"/>
                    <a:pt x="111" y="17"/>
                    <a:pt x="104" y="16"/>
                  </a:cubicBezTo>
                  <a:close/>
                  <a:moveTo>
                    <a:pt x="58" y="4"/>
                  </a:moveTo>
                  <a:cubicBezTo>
                    <a:pt x="62" y="4"/>
                    <a:pt x="65" y="7"/>
                    <a:pt x="65" y="11"/>
                  </a:cubicBezTo>
                  <a:cubicBezTo>
                    <a:pt x="65" y="14"/>
                    <a:pt x="62" y="17"/>
                    <a:pt x="58" y="17"/>
                  </a:cubicBezTo>
                  <a:cubicBezTo>
                    <a:pt x="55" y="17"/>
                    <a:pt x="52" y="14"/>
                    <a:pt x="52" y="11"/>
                  </a:cubicBezTo>
                  <a:cubicBezTo>
                    <a:pt x="52" y="7"/>
                    <a:pt x="55" y="4"/>
                    <a:pt x="58" y="4"/>
                  </a:cubicBezTo>
                  <a:close/>
                  <a:moveTo>
                    <a:pt x="85" y="85"/>
                  </a:moveTo>
                  <a:cubicBezTo>
                    <a:pt x="71" y="100"/>
                    <a:pt x="47" y="100"/>
                    <a:pt x="33" y="85"/>
                  </a:cubicBezTo>
                  <a:cubicBezTo>
                    <a:pt x="18" y="71"/>
                    <a:pt x="18" y="47"/>
                    <a:pt x="33" y="33"/>
                  </a:cubicBezTo>
                  <a:cubicBezTo>
                    <a:pt x="47" y="18"/>
                    <a:pt x="71" y="18"/>
                    <a:pt x="85" y="33"/>
                  </a:cubicBezTo>
                  <a:cubicBezTo>
                    <a:pt x="100" y="47"/>
                    <a:pt x="100" y="71"/>
                    <a:pt x="85" y="8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10" name="组合 33"/>
          <p:cNvGrpSpPr>
            <a:grpSpLocks/>
          </p:cNvGrpSpPr>
          <p:nvPr/>
        </p:nvGrpSpPr>
        <p:grpSpPr bwMode="auto">
          <a:xfrm>
            <a:off x="6418266" y="4405313"/>
            <a:ext cx="549275" cy="539750"/>
            <a:chOff x="0" y="0"/>
            <a:chExt cx="352425" cy="346075"/>
          </a:xfrm>
        </p:grpSpPr>
        <p:sp>
          <p:nvSpPr>
            <p:cNvPr id="8213" name="Freeform 404"/>
            <p:cNvSpPr>
              <a:spLocks noChangeArrowheads="1"/>
            </p:cNvSpPr>
            <p:nvPr/>
          </p:nvSpPr>
          <p:spPr bwMode="auto">
            <a:xfrm>
              <a:off x="33338" y="277812"/>
              <a:ext cx="285750" cy="7938"/>
            </a:xfrm>
            <a:custGeom>
              <a:avLst/>
              <a:gdLst>
                <a:gd name="T0" fmla="*/ 3760 w 76"/>
                <a:gd name="T1" fmla="*/ 7938 h 2"/>
                <a:gd name="T2" fmla="*/ 281990 w 76"/>
                <a:gd name="T3" fmla="*/ 7938 h 2"/>
                <a:gd name="T4" fmla="*/ 285750 w 76"/>
                <a:gd name="T5" fmla="*/ 3969 h 2"/>
                <a:gd name="T6" fmla="*/ 281990 w 76"/>
                <a:gd name="T7" fmla="*/ 0 h 2"/>
                <a:gd name="T8" fmla="*/ 3760 w 76"/>
                <a:gd name="T9" fmla="*/ 0 h 2"/>
                <a:gd name="T10" fmla="*/ 0 w 76"/>
                <a:gd name="T11" fmla="*/ 3969 h 2"/>
                <a:gd name="T12" fmla="*/ 3760 w 76"/>
                <a:gd name="T13" fmla="*/ 7938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2"/>
                <a:gd name="T23" fmla="*/ 76 w 76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2">
                  <a:moveTo>
                    <a:pt x="1" y="2"/>
                  </a:moveTo>
                  <a:cubicBezTo>
                    <a:pt x="75" y="2"/>
                    <a:pt x="75" y="2"/>
                    <a:pt x="75" y="2"/>
                  </a:cubicBezTo>
                  <a:cubicBezTo>
                    <a:pt x="76" y="2"/>
                    <a:pt x="76" y="2"/>
                    <a:pt x="76" y="1"/>
                  </a:cubicBezTo>
                  <a:cubicBezTo>
                    <a:pt x="76" y="1"/>
                    <a:pt x="76" y="0"/>
                    <a:pt x="7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4" name="Freeform 405"/>
            <p:cNvSpPr>
              <a:spLocks noChangeArrowheads="1"/>
            </p:cNvSpPr>
            <p:nvPr/>
          </p:nvSpPr>
          <p:spPr bwMode="auto">
            <a:xfrm>
              <a:off x="30163" y="288925"/>
              <a:ext cx="292100" cy="7938"/>
            </a:xfrm>
            <a:custGeom>
              <a:avLst/>
              <a:gdLst>
                <a:gd name="T0" fmla="*/ 7490 w 78"/>
                <a:gd name="T1" fmla="*/ 7938 h 2"/>
                <a:gd name="T2" fmla="*/ 288355 w 78"/>
                <a:gd name="T3" fmla="*/ 7938 h 2"/>
                <a:gd name="T4" fmla="*/ 292100 w 78"/>
                <a:gd name="T5" fmla="*/ 3969 h 2"/>
                <a:gd name="T6" fmla="*/ 288355 w 78"/>
                <a:gd name="T7" fmla="*/ 0 h 2"/>
                <a:gd name="T8" fmla="*/ 7490 w 78"/>
                <a:gd name="T9" fmla="*/ 0 h 2"/>
                <a:gd name="T10" fmla="*/ 0 w 78"/>
                <a:gd name="T11" fmla="*/ 3969 h 2"/>
                <a:gd name="T12" fmla="*/ 7490 w 78"/>
                <a:gd name="T13" fmla="*/ 7938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2"/>
                <a:gd name="T23" fmla="*/ 78 w 78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2">
                  <a:moveTo>
                    <a:pt x="2" y="2"/>
                  </a:moveTo>
                  <a:cubicBezTo>
                    <a:pt x="77" y="2"/>
                    <a:pt x="77" y="2"/>
                    <a:pt x="77" y="2"/>
                  </a:cubicBezTo>
                  <a:cubicBezTo>
                    <a:pt x="78" y="2"/>
                    <a:pt x="78" y="2"/>
                    <a:pt x="78" y="1"/>
                  </a:cubicBezTo>
                  <a:cubicBezTo>
                    <a:pt x="78" y="0"/>
                    <a:pt x="78" y="0"/>
                    <a:pt x="77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5" name="Freeform 407"/>
            <p:cNvSpPr>
              <a:spLocks noChangeArrowheads="1"/>
            </p:cNvSpPr>
            <p:nvPr/>
          </p:nvSpPr>
          <p:spPr bwMode="auto">
            <a:xfrm>
              <a:off x="30163" y="300037"/>
              <a:ext cx="296863" cy="7938"/>
            </a:xfrm>
            <a:custGeom>
              <a:avLst/>
              <a:gdLst>
                <a:gd name="T0" fmla="*/ 293105 w 79"/>
                <a:gd name="T1" fmla="*/ 0 h 2"/>
                <a:gd name="T2" fmla="*/ 3758 w 79"/>
                <a:gd name="T3" fmla="*/ 0 h 2"/>
                <a:gd name="T4" fmla="*/ 0 w 79"/>
                <a:gd name="T5" fmla="*/ 3969 h 2"/>
                <a:gd name="T6" fmla="*/ 3758 w 79"/>
                <a:gd name="T7" fmla="*/ 7938 h 2"/>
                <a:gd name="T8" fmla="*/ 293105 w 79"/>
                <a:gd name="T9" fmla="*/ 7938 h 2"/>
                <a:gd name="T10" fmla="*/ 296863 w 79"/>
                <a:gd name="T11" fmla="*/ 3969 h 2"/>
                <a:gd name="T12" fmla="*/ 293105 w 79"/>
                <a:gd name="T13" fmla="*/ 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2"/>
                <a:gd name="T23" fmla="*/ 79 w 79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2">
                  <a:moveTo>
                    <a:pt x="7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8" y="2"/>
                    <a:pt x="79" y="1"/>
                    <a:pt x="79" y="1"/>
                  </a:cubicBezTo>
                  <a:cubicBezTo>
                    <a:pt x="79" y="0"/>
                    <a:pt x="78" y="0"/>
                    <a:pt x="7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6" name="Freeform 408"/>
            <p:cNvSpPr>
              <a:spLocks noEditPoints="1" noChangeArrowheads="1"/>
            </p:cNvSpPr>
            <p:nvPr/>
          </p:nvSpPr>
          <p:spPr bwMode="auto">
            <a:xfrm>
              <a:off x="0" y="0"/>
              <a:ext cx="352425" cy="346075"/>
            </a:xfrm>
            <a:custGeom>
              <a:avLst/>
              <a:gdLst>
                <a:gd name="T0" fmla="*/ 296187 w 94"/>
                <a:gd name="T1" fmla="*/ 263318 h 92"/>
                <a:gd name="T2" fmla="*/ 292438 w 94"/>
                <a:gd name="T3" fmla="*/ 259556 h 92"/>
                <a:gd name="T4" fmla="*/ 296187 w 94"/>
                <a:gd name="T5" fmla="*/ 252033 h 92"/>
                <a:gd name="T6" fmla="*/ 341177 w 94"/>
                <a:gd name="T7" fmla="*/ 218178 h 92"/>
                <a:gd name="T8" fmla="*/ 299936 w 94"/>
                <a:gd name="T9" fmla="*/ 0 h 92"/>
                <a:gd name="T10" fmla="*/ 18746 w 94"/>
                <a:gd name="T11" fmla="*/ 30093 h 92"/>
                <a:gd name="T12" fmla="*/ 37492 w 94"/>
                <a:gd name="T13" fmla="*/ 252033 h 92"/>
                <a:gd name="T14" fmla="*/ 59987 w 94"/>
                <a:gd name="T15" fmla="*/ 252033 h 92"/>
                <a:gd name="T16" fmla="*/ 63736 w 94"/>
                <a:gd name="T17" fmla="*/ 259556 h 92"/>
                <a:gd name="T18" fmla="*/ 59987 w 94"/>
                <a:gd name="T19" fmla="*/ 263318 h 92"/>
                <a:gd name="T20" fmla="*/ 0 w 94"/>
                <a:gd name="T21" fmla="*/ 319743 h 92"/>
                <a:gd name="T22" fmla="*/ 318682 w 94"/>
                <a:gd name="T23" fmla="*/ 346075 h 92"/>
                <a:gd name="T24" fmla="*/ 318682 w 94"/>
                <a:gd name="T25" fmla="*/ 263318 h 92"/>
                <a:gd name="T26" fmla="*/ 26244 w 94"/>
                <a:gd name="T27" fmla="*/ 206893 h 92"/>
                <a:gd name="T28" fmla="*/ 59987 w 94"/>
                <a:gd name="T29" fmla="*/ 15047 h 92"/>
                <a:gd name="T30" fmla="*/ 314933 w 94"/>
                <a:gd name="T31" fmla="*/ 37617 h 92"/>
                <a:gd name="T32" fmla="*/ 299936 w 94"/>
                <a:gd name="T33" fmla="*/ 233224 h 92"/>
                <a:gd name="T34" fmla="*/ 258695 w 94"/>
                <a:gd name="T35" fmla="*/ 259556 h 92"/>
                <a:gd name="T36" fmla="*/ 254946 w 94"/>
                <a:gd name="T37" fmla="*/ 263318 h 92"/>
                <a:gd name="T38" fmla="*/ 97479 w 94"/>
                <a:gd name="T39" fmla="*/ 263318 h 92"/>
                <a:gd name="T40" fmla="*/ 97479 w 94"/>
                <a:gd name="T41" fmla="*/ 252033 h 92"/>
                <a:gd name="T42" fmla="*/ 123724 w 94"/>
                <a:gd name="T43" fmla="*/ 252033 h 92"/>
                <a:gd name="T44" fmla="*/ 254946 w 94"/>
                <a:gd name="T45" fmla="*/ 252033 h 92"/>
                <a:gd name="T46" fmla="*/ 258695 w 94"/>
                <a:gd name="T47" fmla="*/ 255795 h 92"/>
                <a:gd name="T48" fmla="*/ 198708 w 94"/>
                <a:gd name="T49" fmla="*/ 334790 h 92"/>
                <a:gd name="T50" fmla="*/ 176213 w 94"/>
                <a:gd name="T51" fmla="*/ 338552 h 92"/>
                <a:gd name="T52" fmla="*/ 172463 w 94"/>
                <a:gd name="T53" fmla="*/ 342313 h 92"/>
                <a:gd name="T54" fmla="*/ 168714 w 94"/>
                <a:gd name="T55" fmla="*/ 334790 h 92"/>
                <a:gd name="T56" fmla="*/ 153717 w 94"/>
                <a:gd name="T57" fmla="*/ 327267 h 92"/>
                <a:gd name="T58" fmla="*/ 187460 w 94"/>
                <a:gd name="T59" fmla="*/ 315982 h 92"/>
                <a:gd name="T60" fmla="*/ 198708 w 94"/>
                <a:gd name="T61" fmla="*/ 334790 h 92"/>
                <a:gd name="T62" fmla="*/ 314933 w 94"/>
                <a:gd name="T63" fmla="*/ 312220 h 92"/>
                <a:gd name="T64" fmla="*/ 18746 w 94"/>
                <a:gd name="T65" fmla="*/ 297173 h 92"/>
                <a:gd name="T66" fmla="*/ 318682 w 94"/>
                <a:gd name="T67" fmla="*/ 274603 h 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4"/>
                <a:gd name="T103" fmla="*/ 0 h 92"/>
                <a:gd name="T104" fmla="*/ 94 w 94"/>
                <a:gd name="T105" fmla="*/ 92 h 9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4" h="92">
                  <a:moveTo>
                    <a:pt x="85" y="70"/>
                  </a:moveTo>
                  <a:cubicBezTo>
                    <a:pt x="79" y="70"/>
                    <a:pt x="79" y="70"/>
                    <a:pt x="79" y="70"/>
                  </a:cubicBezTo>
                  <a:cubicBezTo>
                    <a:pt x="79" y="70"/>
                    <a:pt x="79" y="70"/>
                    <a:pt x="79" y="70"/>
                  </a:cubicBezTo>
                  <a:cubicBezTo>
                    <a:pt x="78" y="69"/>
                    <a:pt x="78" y="69"/>
                    <a:pt x="78" y="69"/>
                  </a:cubicBezTo>
                  <a:cubicBezTo>
                    <a:pt x="78" y="68"/>
                    <a:pt x="78" y="68"/>
                    <a:pt x="79" y="67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83" y="67"/>
                    <a:pt x="83" y="67"/>
                    <a:pt x="83" y="67"/>
                  </a:cubicBezTo>
                  <a:cubicBezTo>
                    <a:pt x="88" y="67"/>
                    <a:pt x="92" y="63"/>
                    <a:pt x="91" y="58"/>
                  </a:cubicBezTo>
                  <a:cubicBezTo>
                    <a:pt x="89" y="8"/>
                    <a:pt x="89" y="8"/>
                    <a:pt x="89" y="8"/>
                  </a:cubicBezTo>
                  <a:cubicBezTo>
                    <a:pt x="89" y="4"/>
                    <a:pt x="85" y="0"/>
                    <a:pt x="8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9" y="0"/>
                    <a:pt x="5" y="4"/>
                    <a:pt x="5" y="8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2" y="63"/>
                    <a:pt x="6" y="67"/>
                    <a:pt x="10" y="6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6" y="67"/>
                    <a:pt x="16" y="67"/>
                    <a:pt x="16" y="68"/>
                  </a:cubicBezTo>
                  <a:cubicBezTo>
                    <a:pt x="16" y="68"/>
                    <a:pt x="17" y="68"/>
                    <a:pt x="17" y="69"/>
                  </a:cubicBezTo>
                  <a:cubicBezTo>
                    <a:pt x="17" y="69"/>
                    <a:pt x="16" y="69"/>
                    <a:pt x="16" y="70"/>
                  </a:cubicBezTo>
                  <a:cubicBezTo>
                    <a:pt x="16" y="70"/>
                    <a:pt x="16" y="70"/>
                    <a:pt x="16" y="7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4" y="70"/>
                    <a:pt x="0" y="79"/>
                    <a:pt x="0" y="85"/>
                  </a:cubicBezTo>
                  <a:cubicBezTo>
                    <a:pt x="0" y="91"/>
                    <a:pt x="4" y="92"/>
                    <a:pt x="9" y="92"/>
                  </a:cubicBezTo>
                  <a:cubicBezTo>
                    <a:pt x="85" y="92"/>
                    <a:pt x="85" y="92"/>
                    <a:pt x="85" y="92"/>
                  </a:cubicBezTo>
                  <a:cubicBezTo>
                    <a:pt x="90" y="92"/>
                    <a:pt x="94" y="91"/>
                    <a:pt x="94" y="85"/>
                  </a:cubicBezTo>
                  <a:cubicBezTo>
                    <a:pt x="94" y="79"/>
                    <a:pt x="90" y="70"/>
                    <a:pt x="85" y="70"/>
                  </a:cubicBezTo>
                  <a:close/>
                  <a:moveTo>
                    <a:pt x="14" y="62"/>
                  </a:moveTo>
                  <a:cubicBezTo>
                    <a:pt x="10" y="62"/>
                    <a:pt x="7" y="59"/>
                    <a:pt x="7" y="55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7"/>
                    <a:pt x="13" y="4"/>
                    <a:pt x="16" y="4"/>
                  </a:cubicBezTo>
                  <a:cubicBezTo>
                    <a:pt x="78" y="4"/>
                    <a:pt x="78" y="4"/>
                    <a:pt x="78" y="4"/>
                  </a:cubicBezTo>
                  <a:cubicBezTo>
                    <a:pt x="81" y="4"/>
                    <a:pt x="84" y="7"/>
                    <a:pt x="84" y="10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9"/>
                    <a:pt x="84" y="62"/>
                    <a:pt x="80" y="62"/>
                  </a:cubicBezTo>
                  <a:lnTo>
                    <a:pt x="14" y="62"/>
                  </a:lnTo>
                  <a:close/>
                  <a:moveTo>
                    <a:pt x="69" y="69"/>
                  </a:moveTo>
                  <a:cubicBezTo>
                    <a:pt x="69" y="69"/>
                    <a:pt x="69" y="69"/>
                    <a:pt x="69" y="70"/>
                  </a:cubicBezTo>
                  <a:cubicBezTo>
                    <a:pt x="69" y="70"/>
                    <a:pt x="69" y="70"/>
                    <a:pt x="68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70"/>
                    <a:pt x="26" y="70"/>
                    <a:pt x="26" y="70"/>
                  </a:cubicBezTo>
                  <a:cubicBezTo>
                    <a:pt x="26" y="69"/>
                    <a:pt x="25" y="69"/>
                    <a:pt x="25" y="69"/>
                  </a:cubicBezTo>
                  <a:cubicBezTo>
                    <a:pt x="25" y="68"/>
                    <a:pt x="26" y="68"/>
                    <a:pt x="26" y="67"/>
                  </a:cubicBezTo>
                  <a:cubicBezTo>
                    <a:pt x="26" y="67"/>
                    <a:pt x="26" y="67"/>
                    <a:pt x="26" y="67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56" y="67"/>
                    <a:pt x="56" y="67"/>
                    <a:pt x="56" y="67"/>
                  </a:cubicBezTo>
                  <a:cubicBezTo>
                    <a:pt x="68" y="67"/>
                    <a:pt x="68" y="67"/>
                    <a:pt x="68" y="67"/>
                  </a:cubicBezTo>
                  <a:cubicBezTo>
                    <a:pt x="68" y="67"/>
                    <a:pt x="69" y="67"/>
                    <a:pt x="69" y="67"/>
                  </a:cubicBezTo>
                  <a:cubicBezTo>
                    <a:pt x="69" y="67"/>
                    <a:pt x="69" y="67"/>
                    <a:pt x="69" y="68"/>
                  </a:cubicBezTo>
                  <a:cubicBezTo>
                    <a:pt x="69" y="68"/>
                    <a:pt x="69" y="68"/>
                    <a:pt x="69" y="69"/>
                  </a:cubicBezTo>
                  <a:close/>
                  <a:moveTo>
                    <a:pt x="53" y="89"/>
                  </a:moveTo>
                  <a:cubicBezTo>
                    <a:pt x="49" y="89"/>
                    <a:pt x="49" y="89"/>
                    <a:pt x="49" y="89"/>
                  </a:cubicBezTo>
                  <a:cubicBezTo>
                    <a:pt x="48" y="89"/>
                    <a:pt x="47" y="89"/>
                    <a:pt x="47" y="90"/>
                  </a:cubicBezTo>
                  <a:cubicBezTo>
                    <a:pt x="47" y="90"/>
                    <a:pt x="48" y="91"/>
                    <a:pt x="48" y="91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46" y="91"/>
                    <a:pt x="46" y="90"/>
                    <a:pt x="46" y="90"/>
                  </a:cubicBezTo>
                  <a:cubicBezTo>
                    <a:pt x="46" y="89"/>
                    <a:pt x="46" y="89"/>
                    <a:pt x="45" y="89"/>
                  </a:cubicBezTo>
                  <a:cubicBezTo>
                    <a:pt x="41" y="89"/>
                    <a:pt x="41" y="89"/>
                    <a:pt x="41" y="89"/>
                  </a:cubicBezTo>
                  <a:cubicBezTo>
                    <a:pt x="41" y="89"/>
                    <a:pt x="41" y="88"/>
                    <a:pt x="41" y="87"/>
                  </a:cubicBezTo>
                  <a:cubicBezTo>
                    <a:pt x="41" y="84"/>
                    <a:pt x="42" y="84"/>
                    <a:pt x="44" y="84"/>
                  </a:cubicBezTo>
                  <a:cubicBezTo>
                    <a:pt x="50" y="84"/>
                    <a:pt x="50" y="84"/>
                    <a:pt x="50" y="84"/>
                  </a:cubicBezTo>
                  <a:cubicBezTo>
                    <a:pt x="52" y="84"/>
                    <a:pt x="53" y="84"/>
                    <a:pt x="53" y="87"/>
                  </a:cubicBezTo>
                  <a:cubicBezTo>
                    <a:pt x="53" y="88"/>
                    <a:pt x="53" y="89"/>
                    <a:pt x="53" y="89"/>
                  </a:cubicBezTo>
                  <a:close/>
                  <a:moveTo>
                    <a:pt x="88" y="79"/>
                  </a:moveTo>
                  <a:cubicBezTo>
                    <a:pt x="88" y="81"/>
                    <a:pt x="86" y="83"/>
                    <a:pt x="84" y="83"/>
                  </a:cubicBezTo>
                  <a:cubicBezTo>
                    <a:pt x="10" y="83"/>
                    <a:pt x="10" y="83"/>
                    <a:pt x="10" y="83"/>
                  </a:cubicBezTo>
                  <a:cubicBezTo>
                    <a:pt x="8" y="83"/>
                    <a:pt x="6" y="81"/>
                    <a:pt x="5" y="79"/>
                  </a:cubicBezTo>
                  <a:cubicBezTo>
                    <a:pt x="5" y="77"/>
                    <a:pt x="7" y="73"/>
                    <a:pt x="9" y="73"/>
                  </a:cubicBezTo>
                  <a:cubicBezTo>
                    <a:pt x="85" y="73"/>
                    <a:pt x="85" y="73"/>
                    <a:pt x="85" y="73"/>
                  </a:cubicBezTo>
                  <a:cubicBezTo>
                    <a:pt x="87" y="73"/>
                    <a:pt x="89" y="77"/>
                    <a:pt x="88" y="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pole tekstowe 1"/>
          <p:cNvSpPr txBox="1"/>
          <p:nvPr/>
        </p:nvSpPr>
        <p:spPr>
          <a:xfrm>
            <a:off x="277792" y="324091"/>
            <a:ext cx="5984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Jak działają e – papierosy?</a:t>
            </a:r>
            <a:endParaRPr lang="pl-PL" sz="36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E-papieros działa na zasadzie podgrzewania płynu (</a:t>
            </a:r>
            <a:r>
              <a:rPr lang="pl-PL" i="1" dirty="0"/>
              <a:t>e-</a:t>
            </a:r>
            <a:r>
              <a:rPr lang="pl-PL" i="1" dirty="0" err="1"/>
              <a:t>liquid</a:t>
            </a:r>
            <a:r>
              <a:rPr lang="pl-PL" dirty="0"/>
              <a:t>) do temperatury około 200</a:t>
            </a:r>
            <a:r>
              <a:rPr lang="pl-PL" baseline="30000" dirty="0"/>
              <a:t>o</a:t>
            </a:r>
            <a:r>
              <a:rPr lang="pl-PL" dirty="0"/>
              <a:t>C, tworząc przy tym aerozol, który jest wdychany przez użytkownika. Zwykle zawiera on nikotynę, aromaty i inne substancje chemiczne.</a:t>
            </a:r>
          </a:p>
          <a:p>
            <a:pPr marL="0" indent="0" algn="ctr">
              <a:buNone/>
            </a:pPr>
            <a:r>
              <a:rPr lang="pl-PL" dirty="0"/>
              <a:t>Użytkownicy wdychają aerozol z e-papierosów do płuc. Mogą go również wdychać osoby postronne, gdy użytkownik wydycha go w powietrze.</a:t>
            </a:r>
          </a:p>
          <a:p>
            <a:pPr marL="0" indent="0" algn="ctr">
              <a:buNone/>
            </a:pPr>
            <a:r>
              <a:rPr lang="pl-PL" dirty="0"/>
              <a:t>Warto zwrócić również uwagę na fakt, że urządzenia do palenia e-papierosów mogą być używane do dostarczania substancji psychoaktywnych.</a:t>
            </a:r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任意多边形 1"/>
          <p:cNvSpPr>
            <a:spLocks noChangeArrowheads="1"/>
          </p:cNvSpPr>
          <p:nvPr/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7150 h 1327979"/>
              <a:gd name="T2" fmla="*/ 12192000 w 12192000"/>
              <a:gd name="T3" fmla="*/ 1327150 h 1327979"/>
              <a:gd name="T4" fmla="*/ 12192000 w 12192000"/>
              <a:gd name="T5" fmla="*/ 870235 h 1327979"/>
              <a:gd name="T6" fmla="*/ 7562844 w 12192000"/>
              <a:gd name="T7" fmla="*/ 870235 h 1327979"/>
              <a:gd name="T8" fmla="*/ 7397873 w 12192000"/>
              <a:gd name="T9" fmla="*/ 817872 h 1327979"/>
              <a:gd name="T10" fmla="*/ 5990049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61 h 1327979"/>
              <a:gd name="T16" fmla="*/ 0 w 12192000"/>
              <a:gd name="T17" fmla="*/ 870235 h 1327979"/>
              <a:gd name="T18" fmla="*/ 0 w 12192000"/>
              <a:gd name="T19" fmla="*/ 870237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3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8 w 6096000"/>
              <a:gd name="T1" fmla="*/ 6 h 870781"/>
              <a:gd name="T2" fmla="*/ 0 w 6096000"/>
              <a:gd name="T3" fmla="*/ 6 h 870781"/>
              <a:gd name="T4" fmla="*/ 0 w 6096000"/>
              <a:gd name="T5" fmla="*/ 908050 h 870781"/>
              <a:gd name="T6" fmla="*/ 6096000 w 6096000"/>
              <a:gd name="T7" fmla="*/ 908050 h 870781"/>
              <a:gd name="T8" fmla="*/ 4523198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54" name="矩形 13"/>
          <p:cNvSpPr>
            <a:spLocks noChangeArrowheads="1"/>
          </p:cNvSpPr>
          <p:nvPr/>
        </p:nvSpPr>
        <p:spPr bwMode="auto">
          <a:xfrm>
            <a:off x="2100266" y="2220914"/>
            <a:ext cx="3319461" cy="101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在此添加关键字</a:t>
            </a:r>
          </a:p>
          <a:p>
            <a:pPr eaLnBrk="1" hangingPunct="1"/>
            <a:r>
              <a:rPr lang="en-US" altLang="zh-CN" sz="140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Lorem ipsum dolor sit amet, consectetuer adipiscing elit. Maecenas porttitor congue massa. </a:t>
            </a:r>
            <a:endParaRPr lang="zh-CN" altLang="en-US"/>
          </a:p>
        </p:txBody>
      </p:sp>
      <p:sp>
        <p:nvSpPr>
          <p:cNvPr id="10255" name="矩形 14"/>
          <p:cNvSpPr>
            <a:spLocks noChangeArrowheads="1"/>
          </p:cNvSpPr>
          <p:nvPr/>
        </p:nvSpPr>
        <p:spPr bwMode="auto">
          <a:xfrm>
            <a:off x="2157416" y="4238626"/>
            <a:ext cx="3319461" cy="101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在此添加关键字</a:t>
            </a:r>
          </a:p>
          <a:p>
            <a:pPr eaLnBrk="1" hangingPunct="1"/>
            <a:r>
              <a:rPr lang="en-US" altLang="zh-CN" sz="140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Lorem ipsum dolor sit amet, consectetuer adipiscing elit. Maecenas porttitor congue massa. </a:t>
            </a:r>
            <a:endParaRPr lang="zh-CN" altLang="en-US"/>
          </a:p>
        </p:txBody>
      </p:sp>
      <p:sp>
        <p:nvSpPr>
          <p:cNvPr id="10256" name="矩形 15"/>
          <p:cNvSpPr>
            <a:spLocks noChangeArrowheads="1"/>
          </p:cNvSpPr>
          <p:nvPr/>
        </p:nvSpPr>
        <p:spPr bwMode="auto">
          <a:xfrm>
            <a:off x="7839078" y="4238626"/>
            <a:ext cx="3321051" cy="101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在此添加关键字</a:t>
            </a:r>
          </a:p>
          <a:p>
            <a:pPr eaLnBrk="1" hangingPunct="1"/>
            <a:r>
              <a:rPr lang="en-US" altLang="zh-CN" sz="140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Lorem ipsum dolor sit amet, consectetuer adipiscing elit. Maecenas porttitor congue massa. </a:t>
            </a:r>
            <a:endParaRPr lang="zh-CN" altLang="en-US"/>
          </a:p>
        </p:txBody>
      </p:sp>
      <p:sp>
        <p:nvSpPr>
          <p:cNvPr id="10257" name="矩形 16"/>
          <p:cNvSpPr>
            <a:spLocks noChangeArrowheads="1"/>
          </p:cNvSpPr>
          <p:nvPr/>
        </p:nvSpPr>
        <p:spPr bwMode="auto">
          <a:xfrm>
            <a:off x="7839078" y="2220914"/>
            <a:ext cx="3321051" cy="101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600" b="1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在此添加关键字</a:t>
            </a:r>
          </a:p>
          <a:p>
            <a:pPr eaLnBrk="1" hangingPunct="1"/>
            <a:r>
              <a:rPr lang="en-US" altLang="zh-CN" sz="1400" dirty="0" err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Lorem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ipsum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dolor sit </a:t>
            </a:r>
            <a:r>
              <a:rPr lang="en-US" altLang="zh-CN" sz="1400" dirty="0" err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amet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, </a:t>
            </a:r>
            <a:r>
              <a:rPr lang="en-US" altLang="zh-CN" sz="1400" dirty="0" err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consectetuer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adipiscing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elit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. Maecenas </a:t>
            </a:r>
            <a:r>
              <a:rPr lang="en-US" altLang="zh-CN" sz="1400" dirty="0" err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porttitor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congue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massa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. </a:t>
            </a:r>
            <a:endParaRPr lang="zh-CN" altLang="en-US" dirty="0"/>
          </a:p>
        </p:txBody>
      </p:sp>
      <p:sp>
        <p:nvSpPr>
          <p:cNvPr id="2" name="pole tekstowe 1"/>
          <p:cNvSpPr txBox="1"/>
          <p:nvPr/>
        </p:nvSpPr>
        <p:spPr>
          <a:xfrm>
            <a:off x="219919" y="124966"/>
            <a:ext cx="62966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Co znajduje się w aerozolu </a:t>
            </a:r>
            <a:br>
              <a:rPr lang="pl-PL" sz="3200" dirty="0" smtClean="0"/>
            </a:br>
            <a:r>
              <a:rPr lang="pl-PL" sz="3200" dirty="0" smtClean="0"/>
              <a:t>z e – papierosa?</a:t>
            </a:r>
            <a:endParaRPr lang="pl-PL" sz="32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4" y="1825625"/>
            <a:ext cx="5122758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Aerozol z e-papierosów jest szkodliwą „parą </a:t>
            </a:r>
            <a:r>
              <a:rPr lang="pl-PL" dirty="0" smtClean="0"/>
              <a:t>wodną”, którą użytkownicy </a:t>
            </a:r>
            <a:r>
              <a:rPr lang="pl-PL" dirty="0"/>
              <a:t>wdychają, może zawierać szkodliwe substancje, w </a:t>
            </a:r>
            <a:r>
              <a:rPr lang="pl-PL" dirty="0" smtClean="0"/>
              <a:t>tym: acetaldehyd</a:t>
            </a:r>
            <a:r>
              <a:rPr lang="pl-PL" dirty="0"/>
              <a:t>, </a:t>
            </a:r>
            <a:r>
              <a:rPr lang="pl-PL" dirty="0" smtClean="0"/>
              <a:t>formaldehyd</a:t>
            </a:r>
            <a:r>
              <a:rPr lang="pl-PL" dirty="0"/>
              <a:t>, </a:t>
            </a:r>
            <a:r>
              <a:rPr lang="pl-PL" dirty="0" smtClean="0"/>
              <a:t>akroleinę</a:t>
            </a:r>
            <a:r>
              <a:rPr lang="pl-PL" dirty="0"/>
              <a:t>, </a:t>
            </a:r>
            <a:r>
              <a:rPr lang="pl-PL" dirty="0" err="1" smtClean="0"/>
              <a:t>propanal</a:t>
            </a:r>
            <a:r>
              <a:rPr lang="pl-PL" dirty="0"/>
              <a:t>, </a:t>
            </a:r>
            <a:r>
              <a:rPr lang="pl-PL" dirty="0" smtClean="0"/>
              <a:t>nikotynę</a:t>
            </a:r>
            <a:r>
              <a:rPr lang="pl-PL" dirty="0"/>
              <a:t>, </a:t>
            </a:r>
            <a:r>
              <a:rPr lang="pl-PL" dirty="0" smtClean="0"/>
              <a:t>aceton</a:t>
            </a:r>
            <a:r>
              <a:rPr lang="pl-PL" dirty="0"/>
              <a:t>, </a:t>
            </a:r>
            <a:r>
              <a:rPr lang="pl-PL" dirty="0" smtClean="0"/>
              <a:t>o-metyl-benzaldehyd</a:t>
            </a:r>
            <a:r>
              <a:rPr lang="pl-PL" dirty="0"/>
              <a:t>, </a:t>
            </a:r>
            <a:r>
              <a:rPr lang="pl-PL" dirty="0" smtClean="0"/>
              <a:t>karcinogenne </a:t>
            </a:r>
            <a:r>
              <a:rPr lang="pl-PL" dirty="0" err="1" smtClean="0"/>
              <a:t>nitrozaminy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005" y="2016568"/>
            <a:ext cx="4375293" cy="3237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任意多边形 1"/>
          <p:cNvSpPr>
            <a:spLocks noChangeArrowheads="1"/>
          </p:cNvSpPr>
          <p:nvPr/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7150 h 1327979"/>
              <a:gd name="T2" fmla="*/ 12192000 w 12192000"/>
              <a:gd name="T3" fmla="*/ 1327150 h 1327979"/>
              <a:gd name="T4" fmla="*/ 12192000 w 12192000"/>
              <a:gd name="T5" fmla="*/ 870235 h 1327979"/>
              <a:gd name="T6" fmla="*/ 7562844 w 12192000"/>
              <a:gd name="T7" fmla="*/ 870235 h 1327979"/>
              <a:gd name="T8" fmla="*/ 7397873 w 12192000"/>
              <a:gd name="T9" fmla="*/ 817872 h 1327979"/>
              <a:gd name="T10" fmla="*/ 5990049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61 h 1327979"/>
              <a:gd name="T16" fmla="*/ 0 w 12192000"/>
              <a:gd name="T17" fmla="*/ 870235 h 1327979"/>
              <a:gd name="T18" fmla="*/ 0 w 12192000"/>
              <a:gd name="T19" fmla="*/ 870237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1267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8 w 6096000"/>
              <a:gd name="T1" fmla="*/ 6 h 870781"/>
              <a:gd name="T2" fmla="*/ 0 w 6096000"/>
              <a:gd name="T3" fmla="*/ 6 h 870781"/>
              <a:gd name="T4" fmla="*/ 0 w 6096000"/>
              <a:gd name="T5" fmla="*/ 908050 h 870781"/>
              <a:gd name="T6" fmla="*/ 6096000 w 6096000"/>
              <a:gd name="T7" fmla="*/ 908050 h 870781"/>
              <a:gd name="T8" fmla="*/ 4523198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" name="pole tekstowe 1"/>
          <p:cNvSpPr txBox="1"/>
          <p:nvPr/>
        </p:nvSpPr>
        <p:spPr>
          <a:xfrm>
            <a:off x="138896" y="420688"/>
            <a:ext cx="6238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Co to jest JUUL?</a:t>
            </a:r>
            <a:endParaRPr lang="pl-PL" sz="36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2" y="3373586"/>
            <a:ext cx="2725164" cy="3484414"/>
          </a:xfrm>
          <a:prstGeom prst="rect">
            <a:avLst/>
          </a:prstGeom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JUUL to forma e-papierosa – urządzenie do </a:t>
            </a:r>
            <a:r>
              <a:rPr lang="pl-PL" dirty="0" err="1"/>
              <a:t>vapingu</a:t>
            </a:r>
            <a:r>
              <a:rPr lang="pl-PL" dirty="0"/>
              <a:t> o systemie zamkniętym, które nie jest przeznaczone do napełniania. Inteligentny mechanizm podgrzewający w urządzeniach JUUL wytwarza aerozol. Został zaprojektowany tak, aby ograniczać spalanie. Akumulator urządzenia JUUL ładuje się przez stację dokującą USB.</a:t>
            </a:r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任意多边形 1"/>
          <p:cNvSpPr>
            <a:spLocks noChangeArrowheads="1"/>
          </p:cNvSpPr>
          <p:nvPr/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7150 h 1327979"/>
              <a:gd name="T2" fmla="*/ 12192000 w 12192000"/>
              <a:gd name="T3" fmla="*/ 1327150 h 1327979"/>
              <a:gd name="T4" fmla="*/ 12192000 w 12192000"/>
              <a:gd name="T5" fmla="*/ 870235 h 1327979"/>
              <a:gd name="T6" fmla="*/ 7562844 w 12192000"/>
              <a:gd name="T7" fmla="*/ 870235 h 1327979"/>
              <a:gd name="T8" fmla="*/ 7397873 w 12192000"/>
              <a:gd name="T9" fmla="*/ 817872 h 1327979"/>
              <a:gd name="T10" fmla="*/ 5990049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61 h 1327979"/>
              <a:gd name="T16" fmla="*/ 0 w 12192000"/>
              <a:gd name="T17" fmla="*/ 870235 h 1327979"/>
              <a:gd name="T18" fmla="*/ 0 w 12192000"/>
              <a:gd name="T19" fmla="*/ 870237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2291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8 w 6096000"/>
              <a:gd name="T1" fmla="*/ 6 h 870781"/>
              <a:gd name="T2" fmla="*/ 0 w 6096000"/>
              <a:gd name="T3" fmla="*/ 6 h 870781"/>
              <a:gd name="T4" fmla="*/ 0 w 6096000"/>
              <a:gd name="T5" fmla="*/ 908050 h 870781"/>
              <a:gd name="T6" fmla="*/ 6096000 w 6096000"/>
              <a:gd name="T7" fmla="*/ 908050 h 870781"/>
              <a:gd name="T8" fmla="*/ 4523198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4" y="2257063"/>
            <a:ext cx="10515600" cy="3919900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Wszystkie e-papierosy JUUL mają wysoką zawartość nikotyny. Według producenta pojedyncza kapsułka JUUL zawiera tyle samo nikotyny, co paczka 20 zwykłych papierosów. Produkt jest dostępny tylko w wysokich stężeniach nikotyny, co może powodować u niektórych nastolatków szybki rozwój uzależnienia. JUUL używa płynnych wkładów nikotynowych zwanych „</a:t>
            </a:r>
            <a:r>
              <a:rPr lang="pl-PL" dirty="0" err="1"/>
              <a:t>podami</a:t>
            </a:r>
            <a:r>
              <a:rPr lang="pl-PL" dirty="0"/>
              <a:t>”, które są dostępne w smakach atrakcyjnych dla młodzieży.</a:t>
            </a:r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任意多边形 1"/>
          <p:cNvSpPr>
            <a:spLocks noChangeArrowheads="1"/>
          </p:cNvSpPr>
          <p:nvPr/>
        </p:nvSpPr>
        <p:spPr bwMode="auto">
          <a:xfrm flipV="1">
            <a:off x="0" y="0"/>
            <a:ext cx="12192000" cy="1327150"/>
          </a:xfrm>
          <a:custGeom>
            <a:avLst/>
            <a:gdLst>
              <a:gd name="T0" fmla="*/ 0 w 12192000"/>
              <a:gd name="T1" fmla="*/ 1327150 h 1327979"/>
              <a:gd name="T2" fmla="*/ 12192000 w 12192000"/>
              <a:gd name="T3" fmla="*/ 1327150 h 1327979"/>
              <a:gd name="T4" fmla="*/ 12192000 w 12192000"/>
              <a:gd name="T5" fmla="*/ 870235 h 1327979"/>
              <a:gd name="T6" fmla="*/ 7562844 w 12192000"/>
              <a:gd name="T7" fmla="*/ 870235 h 1327979"/>
              <a:gd name="T8" fmla="*/ 7397873 w 12192000"/>
              <a:gd name="T9" fmla="*/ 817872 h 1327979"/>
              <a:gd name="T10" fmla="*/ 5990049 w 12192000"/>
              <a:gd name="T11" fmla="*/ 6 h 1327979"/>
              <a:gd name="T12" fmla="*/ 105952 w 12192000"/>
              <a:gd name="T13" fmla="*/ 6 h 1327979"/>
              <a:gd name="T14" fmla="*/ 0 w 12192000"/>
              <a:gd name="T15" fmla="*/ 3361 h 1327979"/>
              <a:gd name="T16" fmla="*/ 0 w 12192000"/>
              <a:gd name="T17" fmla="*/ 870235 h 1327979"/>
              <a:gd name="T18" fmla="*/ 0 w 12192000"/>
              <a:gd name="T19" fmla="*/ 870237 h 13279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192000"/>
              <a:gd name="T31" fmla="*/ 0 h 1327979"/>
              <a:gd name="T32" fmla="*/ 12192000 w 12192000"/>
              <a:gd name="T33" fmla="*/ 1327979 h 13279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192000" h="1327979">
                <a:moveTo>
                  <a:pt x="0" y="1327979"/>
                </a:moveTo>
                <a:lnTo>
                  <a:pt x="12192000" y="1327979"/>
                </a:lnTo>
                <a:lnTo>
                  <a:pt x="12192000" y="870779"/>
                </a:lnTo>
                <a:lnTo>
                  <a:pt x="7562844" y="870779"/>
                </a:lnTo>
                <a:lnTo>
                  <a:pt x="7397873" y="818383"/>
                </a:lnTo>
                <a:cubicBezTo>
                  <a:pt x="6652131" y="537909"/>
                  <a:pt x="7036652" y="-1980"/>
                  <a:pt x="5990049" y="6"/>
                </a:cubicBezTo>
                <a:lnTo>
                  <a:pt x="105952" y="6"/>
                </a:lnTo>
                <a:lnTo>
                  <a:pt x="0" y="3363"/>
                </a:lnTo>
                <a:lnTo>
                  <a:pt x="0" y="870779"/>
                </a:lnTo>
                <a:lnTo>
                  <a:pt x="0" y="870781"/>
                </a:lnTo>
                <a:lnTo>
                  <a:pt x="0" y="1327979"/>
                </a:lnTo>
                <a:close/>
              </a:path>
            </a:pathLst>
          </a:custGeom>
          <a:solidFill>
            <a:srgbClr val="0E8146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15" name="任意多边形 2"/>
          <p:cNvSpPr>
            <a:spLocks noChangeArrowheads="1"/>
          </p:cNvSpPr>
          <p:nvPr/>
        </p:nvSpPr>
        <p:spPr bwMode="auto">
          <a:xfrm flipH="1">
            <a:off x="6096000" y="420688"/>
            <a:ext cx="6096000" cy="908050"/>
          </a:xfrm>
          <a:custGeom>
            <a:avLst/>
            <a:gdLst>
              <a:gd name="T0" fmla="*/ 4523198 w 6096000"/>
              <a:gd name="T1" fmla="*/ 6 h 870781"/>
              <a:gd name="T2" fmla="*/ 0 w 6096000"/>
              <a:gd name="T3" fmla="*/ 6 h 870781"/>
              <a:gd name="T4" fmla="*/ 0 w 6096000"/>
              <a:gd name="T5" fmla="*/ 908050 h 870781"/>
              <a:gd name="T6" fmla="*/ 6096000 w 6096000"/>
              <a:gd name="T7" fmla="*/ 908050 h 870781"/>
              <a:gd name="T8" fmla="*/ 4523198 w 6096000"/>
              <a:gd name="T9" fmla="*/ 6 h 8707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096000"/>
              <a:gd name="T16" fmla="*/ 0 h 870781"/>
              <a:gd name="T17" fmla="*/ 6096000 w 6096000"/>
              <a:gd name="T18" fmla="*/ 870781 h 8707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096000" h="870781">
                <a:moveTo>
                  <a:pt x="4523198" y="6"/>
                </a:moveTo>
                <a:lnTo>
                  <a:pt x="0" y="6"/>
                </a:lnTo>
                <a:lnTo>
                  <a:pt x="0" y="870781"/>
                </a:lnTo>
                <a:lnTo>
                  <a:pt x="6096000" y="870781"/>
                </a:lnTo>
                <a:cubicBezTo>
                  <a:pt x="5127651" y="612302"/>
                  <a:pt x="5639575" y="-2112"/>
                  <a:pt x="4523198" y="6"/>
                </a:cubicBezTo>
                <a:close/>
              </a:path>
            </a:pathLst>
          </a:custGeom>
          <a:solidFill>
            <a:srgbClr val="95C53E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" name="pole tekstowe 1"/>
          <p:cNvSpPr txBox="1"/>
          <p:nvPr/>
        </p:nvSpPr>
        <p:spPr>
          <a:xfrm>
            <a:off x="173620" y="371187"/>
            <a:ext cx="6458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Problem używania e - papierosów</a:t>
            </a:r>
            <a:endParaRPr lang="pl-PL" sz="32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597" y="-77586"/>
            <a:ext cx="12284597" cy="72660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MS PGothic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</TotalTime>
  <Pages>0</Pages>
  <Words>655</Words>
  <Characters>0</Characters>
  <Application>Microsoft Office PowerPoint</Application>
  <DocSecurity>0</DocSecurity>
  <PresentationFormat>Niestandardowy</PresentationFormat>
  <Lines>0</Lines>
  <Paragraphs>53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Office 主题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ZA UWAGĘ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Iwonka</dc:creator>
  <cp:lastModifiedBy>Iwonka</cp:lastModifiedBy>
  <cp:revision>9</cp:revision>
  <dcterms:created xsi:type="dcterms:W3CDTF">2015-05-03T12:40:00Z</dcterms:created>
  <dcterms:modified xsi:type="dcterms:W3CDTF">2019-11-21T09:06:11Z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2052-9.1.0.5060</vt:lpwstr>
  </property>
</Properties>
</file>