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25. 3. 2018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Vodné cicavce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26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990600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Znaky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1200"/>
            <a:ext cx="8229600" cy="4876800"/>
          </a:xfrm>
        </p:spPr>
        <p:txBody>
          <a:bodyPr/>
          <a:lstStyle/>
          <a:p>
            <a:r>
              <a:rPr lang="sk-SK" dirty="0" smtClean="0"/>
              <a:t>lesklá, hustá a nepremokavá srsť</a:t>
            </a:r>
          </a:p>
          <a:p>
            <a:endParaRPr lang="sk-SK" dirty="0" smtClean="0"/>
          </a:p>
          <a:p>
            <a:r>
              <a:rPr lang="sk-SK" dirty="0" smtClean="0"/>
              <a:t>silný chvost</a:t>
            </a:r>
          </a:p>
          <a:p>
            <a:endParaRPr lang="sk-SK" dirty="0" smtClean="0"/>
          </a:p>
          <a:p>
            <a:r>
              <a:rPr lang="sk-SK" dirty="0" smtClean="0"/>
              <a:t>plávacie blany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0855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460" y="341412"/>
            <a:ext cx="8229600" cy="990600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Vydra riečna *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451520"/>
            <a:ext cx="4476220" cy="4876800"/>
          </a:xfrm>
        </p:spPr>
        <p:txBody>
          <a:bodyPr/>
          <a:lstStyle/>
          <a:p>
            <a:r>
              <a:rPr lang="sk-SK" dirty="0" smtClean="0"/>
              <a:t>plochá hlava s hmatovými fúzmi</a:t>
            </a:r>
          </a:p>
          <a:p>
            <a:r>
              <a:rPr lang="sk-SK" dirty="0" smtClean="0"/>
              <a:t>malé uši</a:t>
            </a:r>
          </a:p>
          <a:p>
            <a:r>
              <a:rPr lang="sk-SK" dirty="0" smtClean="0"/>
              <a:t>dravá</a:t>
            </a:r>
          </a:p>
          <a:p>
            <a:r>
              <a:rPr lang="sk-SK" dirty="0" smtClean="0"/>
              <a:t>čisté vody 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791937"/>
            <a:ext cx="4057816" cy="27081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2" b="14909"/>
          <a:stretch/>
        </p:blipFill>
        <p:spPr>
          <a:xfrm>
            <a:off x="4476220" y="836712"/>
            <a:ext cx="4328523" cy="25626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42" b="19636"/>
          <a:stretch/>
        </p:blipFill>
        <p:spPr>
          <a:xfrm>
            <a:off x="4304260" y="3615086"/>
            <a:ext cx="4672445" cy="30618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361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Bobor vodný *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hlodavé zuby, ktoré dorastajú</a:t>
            </a:r>
          </a:p>
          <a:p>
            <a:r>
              <a:rPr lang="sk-SK" dirty="0" smtClean="0"/>
              <a:t>žije v kolóniách</a:t>
            </a:r>
          </a:p>
          <a:p>
            <a:r>
              <a:rPr lang="sk-SK" dirty="0" smtClean="0"/>
              <a:t>stavia si hrádze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8"/>
          <a:stretch/>
        </p:blipFill>
        <p:spPr>
          <a:xfrm>
            <a:off x="5220072" y="567184"/>
            <a:ext cx="3626408" cy="30058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5" t="4729" b="13090"/>
          <a:stretch/>
        </p:blipFill>
        <p:spPr>
          <a:xfrm>
            <a:off x="3851920" y="3573015"/>
            <a:ext cx="5171209" cy="31311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8"/>
          <a:stretch/>
        </p:blipFill>
        <p:spPr>
          <a:xfrm>
            <a:off x="17481" y="3613120"/>
            <a:ext cx="4228969" cy="3023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44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Ondatra pižmová *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hlodavec</a:t>
            </a:r>
          </a:p>
          <a:p>
            <a:r>
              <a:rPr lang="sk-SK" dirty="0" smtClean="0"/>
              <a:t>chvost pokrytý šupinami</a:t>
            </a:r>
          </a:p>
          <a:p>
            <a:r>
              <a:rPr lang="sk-SK" dirty="0" smtClean="0"/>
              <a:t>stavia si kopovité hniezda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84984"/>
            <a:ext cx="3779520" cy="2816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9"/>
          <a:stretch/>
        </p:blipFill>
        <p:spPr>
          <a:xfrm>
            <a:off x="3347864" y="3100232"/>
            <a:ext cx="5538127" cy="31858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98899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sť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Jasnos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</TotalTime>
  <Words>51</Words>
  <Application>Microsoft Office PowerPoint</Application>
  <PresentationFormat>Prezentácia na obrazovke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Jasnosť</vt:lpstr>
      <vt:lpstr>Vodné cicavce</vt:lpstr>
      <vt:lpstr>Znaky</vt:lpstr>
      <vt:lpstr>Vydra riečna *</vt:lpstr>
      <vt:lpstr>Bobor vodný *</vt:lpstr>
      <vt:lpstr>Ondatra pižmová 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Vodné cicavce</dc:title>
  <dc:creator>Lucia</dc:creator>
  <cp:lastModifiedBy>Lucia</cp:lastModifiedBy>
  <cp:revision>4</cp:revision>
  <dcterms:created xsi:type="dcterms:W3CDTF">2018-03-25T12:26:55Z</dcterms:created>
  <dcterms:modified xsi:type="dcterms:W3CDTF">2018-03-25T13:07:24Z</dcterms:modified>
</cp:coreProperties>
</file>