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Vodné vtáky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3429000"/>
            <a:ext cx="2775595" cy="27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8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8. Rybárik riečny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živí sa rybami</a:t>
            </a:r>
          </a:p>
          <a:p>
            <a:r>
              <a:rPr lang="sk-SK" dirty="0" smtClean="0"/>
              <a:t>citlivý na čistotu vody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47" y="2676663"/>
            <a:ext cx="5602932" cy="373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61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990600"/>
          </a:xfrm>
        </p:spPr>
        <p:txBody>
          <a:bodyPr/>
          <a:lstStyle/>
          <a:p>
            <a:r>
              <a:rPr lang="sk-SK" b="1" dirty="0" smtClean="0"/>
              <a:t>9. Čajka </a:t>
            </a:r>
            <a:r>
              <a:rPr lang="sk-SK" b="1" dirty="0" err="1" smtClean="0"/>
              <a:t>smejivá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0"/>
            <a:ext cx="4378037" cy="4876800"/>
          </a:xfrm>
        </p:spPr>
        <p:txBody>
          <a:bodyPr/>
          <a:lstStyle/>
          <a:p>
            <a:r>
              <a:rPr lang="sk-SK" dirty="0" smtClean="0"/>
              <a:t>stály vták</a:t>
            </a:r>
          </a:p>
          <a:p>
            <a:r>
              <a:rPr lang="sk-SK" dirty="0" smtClean="0"/>
              <a:t>loví ryby, slimáky a hmyz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9915" b="22652"/>
          <a:stretch/>
        </p:blipFill>
        <p:spPr>
          <a:xfrm>
            <a:off x="251520" y="3573016"/>
            <a:ext cx="6415758" cy="283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12182" b="24000"/>
          <a:stretch/>
        </p:blipFill>
        <p:spPr>
          <a:xfrm>
            <a:off x="4249660" y="659904"/>
            <a:ext cx="483523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12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10. Potápka chochlatá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čiastočne sťahovavá</a:t>
            </a:r>
          </a:p>
          <a:p>
            <a:r>
              <a:rPr lang="sk-SK" dirty="0" smtClean="0"/>
              <a:t>stavia si plávajúce hniezdo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0" y="3051883"/>
            <a:ext cx="5715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3" y="3140966"/>
            <a:ext cx="4533350" cy="302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67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11. Volavka popolavá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stály vták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400800" cy="4002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16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990600"/>
          </a:xfrm>
        </p:spPr>
        <p:txBody>
          <a:bodyPr/>
          <a:lstStyle/>
          <a:p>
            <a:r>
              <a:rPr lang="sk-SK" b="1" dirty="0" smtClean="0"/>
              <a:t>12. </a:t>
            </a:r>
            <a:r>
              <a:rPr lang="sk-SK" b="1" dirty="0" err="1" smtClean="0"/>
              <a:t>Kúdeľníčka</a:t>
            </a:r>
            <a:r>
              <a:rPr lang="sk-SK" b="1" dirty="0" smtClean="0"/>
              <a:t> lužná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9132" y="1340768"/>
            <a:ext cx="8229600" cy="4876800"/>
          </a:xfrm>
        </p:spPr>
        <p:txBody>
          <a:bodyPr/>
          <a:lstStyle/>
          <a:p>
            <a:r>
              <a:rPr lang="sk-SK" dirty="0" smtClean="0"/>
              <a:t>vakovité hniezdo z bylín</a:t>
            </a:r>
          </a:p>
          <a:p>
            <a:r>
              <a:rPr lang="sk-SK" dirty="0" smtClean="0"/>
              <a:t>čiastočne sťahovavá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5252" b="11515"/>
          <a:stretch/>
        </p:blipFill>
        <p:spPr>
          <a:xfrm>
            <a:off x="1068938" y="2396647"/>
            <a:ext cx="3528391" cy="430483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340768"/>
            <a:ext cx="3722717" cy="536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59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Znaky vodných vtákov: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76800"/>
          </a:xfrm>
        </p:spPr>
        <p:txBody>
          <a:bodyPr/>
          <a:lstStyle/>
          <a:p>
            <a:r>
              <a:rPr lang="sk-SK" dirty="0" smtClean="0"/>
              <a:t>plávacie blany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mastné perie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zobák, krídla a končatiny prispôsobené pohybu a získavaniu potravy</a:t>
            </a:r>
          </a:p>
          <a:p>
            <a:endParaRPr lang="sk-SK" dirty="0" smtClean="0"/>
          </a:p>
          <a:p>
            <a:r>
              <a:rPr lang="sk-SK" dirty="0" smtClean="0"/>
              <a:t>chránené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6141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90600"/>
          </a:xfrm>
        </p:spPr>
        <p:txBody>
          <a:bodyPr/>
          <a:lstStyle/>
          <a:p>
            <a:r>
              <a:rPr lang="sk-SK" b="1" dirty="0" smtClean="0"/>
              <a:t>1. Kačica divá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5918" y="1196752"/>
            <a:ext cx="5935813" cy="5056187"/>
          </a:xfrm>
        </p:spPr>
        <p:txBody>
          <a:bodyPr/>
          <a:lstStyle/>
          <a:p>
            <a:r>
              <a:rPr lang="sk-SK" dirty="0" smtClean="0"/>
              <a:t>dobre pláva a lieta</a:t>
            </a:r>
          </a:p>
          <a:p>
            <a:r>
              <a:rPr lang="sk-SK" dirty="0" smtClean="0"/>
              <a:t>čiastočne sťahovavá</a:t>
            </a:r>
          </a:p>
          <a:p>
            <a:r>
              <a:rPr lang="sk-SK" dirty="0" smtClean="0"/>
              <a:t>samec farebne odlíšený od samice</a:t>
            </a:r>
          </a:p>
          <a:p>
            <a:r>
              <a:rPr lang="sk-SK" dirty="0" smtClean="0"/>
              <a:t>mláďatá </a:t>
            </a:r>
            <a:r>
              <a:rPr lang="sk-SK" dirty="0" err="1" smtClean="0"/>
              <a:t>nekŕmivé</a:t>
            </a:r>
            <a:endParaRPr lang="sk-SK" dirty="0" smtClean="0"/>
          </a:p>
          <a:p>
            <a:r>
              <a:rPr lang="sk-SK" dirty="0" smtClean="0"/>
              <a:t>drobné zúbky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/>
          <a:stretch/>
        </p:blipFill>
        <p:spPr>
          <a:xfrm>
            <a:off x="4306804" y="2673663"/>
            <a:ext cx="4620582" cy="406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/>
          <a:stretch/>
        </p:blipFill>
        <p:spPr>
          <a:xfrm>
            <a:off x="250460" y="3831348"/>
            <a:ext cx="3993192" cy="29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3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90600"/>
          </a:xfrm>
        </p:spPr>
        <p:txBody>
          <a:bodyPr/>
          <a:lstStyle/>
          <a:p>
            <a:r>
              <a:rPr lang="sk-SK" b="1" dirty="0" smtClean="0"/>
              <a:t>2. Hus divá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76800"/>
          </a:xfrm>
        </p:spPr>
        <p:txBody>
          <a:bodyPr/>
          <a:lstStyle/>
          <a:p>
            <a:r>
              <a:rPr lang="sk-SK" dirty="0" smtClean="0"/>
              <a:t>dobre lieta a pláva</a:t>
            </a:r>
          </a:p>
          <a:p>
            <a:r>
              <a:rPr lang="sk-SK" dirty="0" smtClean="0"/>
              <a:t>sťahovavá</a:t>
            </a:r>
          </a:p>
          <a:p>
            <a:r>
              <a:rPr lang="sk-SK" dirty="0" smtClean="0"/>
              <a:t>drobné zúbky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2"/>
          <a:stretch/>
        </p:blipFill>
        <p:spPr>
          <a:xfrm>
            <a:off x="1259632" y="2636912"/>
            <a:ext cx="6889948" cy="384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13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816" y="548680"/>
            <a:ext cx="8229600" cy="990600"/>
          </a:xfrm>
        </p:spPr>
        <p:txBody>
          <a:bodyPr/>
          <a:lstStyle/>
          <a:p>
            <a:r>
              <a:rPr lang="sk-SK" b="1" dirty="0" smtClean="0"/>
              <a:t>3. Labuť </a:t>
            </a:r>
            <a:r>
              <a:rPr lang="sk-SK" b="1" dirty="0" err="1" smtClean="0"/>
              <a:t>hrbozobá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veľký lietajúci vták</a:t>
            </a:r>
          </a:p>
          <a:p>
            <a:r>
              <a:rPr lang="sk-SK" dirty="0" smtClean="0"/>
              <a:t>na zobáku čierny hrb</a:t>
            </a:r>
          </a:p>
          <a:p>
            <a:r>
              <a:rPr lang="sk-SK" dirty="0" smtClean="0"/>
              <a:t>čiastočne sťahovavá</a:t>
            </a:r>
          </a:p>
          <a:p>
            <a:r>
              <a:rPr lang="sk-SK" dirty="0" smtClean="0"/>
              <a:t>drobnú zúbky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40" y="548680"/>
            <a:ext cx="321297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0" y="3861048"/>
            <a:ext cx="3897208" cy="273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920424" cy="281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4. Kaňa močiarna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dravec</a:t>
            </a:r>
          </a:p>
          <a:p>
            <a:r>
              <a:rPr lang="sk-SK" dirty="0" smtClean="0"/>
              <a:t>sťahovavá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8021"/>
          <a:stretch/>
        </p:blipFill>
        <p:spPr>
          <a:xfrm>
            <a:off x="4856584" y="2777323"/>
            <a:ext cx="3948546" cy="382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5541" b="6493"/>
          <a:stretch/>
        </p:blipFill>
        <p:spPr>
          <a:xfrm>
            <a:off x="150709" y="2777323"/>
            <a:ext cx="4565307" cy="380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61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5. Lyska čierna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biela škvrna na čele</a:t>
            </a:r>
          </a:p>
          <a:p>
            <a:r>
              <a:rPr lang="sk-SK" dirty="0" smtClean="0"/>
              <a:t>čiastočne sťahovavá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b="13454"/>
          <a:stretch/>
        </p:blipFill>
        <p:spPr>
          <a:xfrm>
            <a:off x="251520" y="3023026"/>
            <a:ext cx="4991100" cy="329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33" y="908720"/>
            <a:ext cx="3992314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0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6. Bocian biely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sťahovavý</a:t>
            </a:r>
          </a:p>
          <a:p>
            <a:r>
              <a:rPr lang="sk-SK" dirty="0" smtClean="0"/>
              <a:t>dlhé nohy</a:t>
            </a:r>
          </a:p>
          <a:p>
            <a:r>
              <a:rPr lang="sk-SK" dirty="0" smtClean="0"/>
              <a:t>loví žaby, myši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44" y="2839120"/>
            <a:ext cx="5177172" cy="345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314960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80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7. Kormorán veľký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živí sa rybami</a:t>
            </a:r>
          </a:p>
          <a:p>
            <a:r>
              <a:rPr lang="sk-SK" dirty="0" smtClean="0"/>
              <a:t>čiastočne sťahovavý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2"/>
          <a:stretch/>
        </p:blipFill>
        <p:spPr>
          <a:xfrm>
            <a:off x="1115616" y="2708920"/>
            <a:ext cx="654479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427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</TotalTime>
  <Words>151</Words>
  <Application>Microsoft Office PowerPoint</Application>
  <PresentationFormat>Prezentácia na obrazovke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Jasnosť</vt:lpstr>
      <vt:lpstr>Vodné vtáky</vt:lpstr>
      <vt:lpstr>Znaky vodných vtákov:</vt:lpstr>
      <vt:lpstr>1. Kačica divá</vt:lpstr>
      <vt:lpstr>2. Hus divá</vt:lpstr>
      <vt:lpstr>3. Labuť hrbozobá</vt:lpstr>
      <vt:lpstr>4. Kaňa močiarna</vt:lpstr>
      <vt:lpstr>5. Lyska čierna</vt:lpstr>
      <vt:lpstr>6. Bocian biely</vt:lpstr>
      <vt:lpstr>7. Kormorán veľký</vt:lpstr>
      <vt:lpstr>8. Rybárik riečny</vt:lpstr>
      <vt:lpstr>9. Čajka smejivá</vt:lpstr>
      <vt:lpstr>10. Potápka chochlatá</vt:lpstr>
      <vt:lpstr>11. Volavka popolavá</vt:lpstr>
      <vt:lpstr>12. Kúdeľníčka lužná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vtáky</dc:title>
  <dc:creator>Lucia</dc:creator>
  <cp:lastModifiedBy>Lucia</cp:lastModifiedBy>
  <cp:revision>6</cp:revision>
  <dcterms:created xsi:type="dcterms:W3CDTF">2018-03-11T18:05:18Z</dcterms:created>
  <dcterms:modified xsi:type="dcterms:W3CDTF">2018-03-11T18:44:10Z</dcterms:modified>
</cp:coreProperties>
</file>