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DB8177-D2E4-4C38-81B0-7C52D5F6AAFF}" type="datetimeFigureOut">
              <a:rPr lang="pl-PL" smtClean="0"/>
              <a:pPr/>
              <a:t>2019-06-09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ED38C09-0FDF-43A4-B778-A5F830C9328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8286776" cy="4714908"/>
          </a:xfrm>
        </p:spPr>
        <p:txBody>
          <a:bodyPr/>
          <a:lstStyle/>
          <a:p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>Mój staż w </a:t>
            </a:r>
            <a:r>
              <a:rPr lang="pl-PL" sz="5400" dirty="0" err="1" smtClean="0"/>
              <a:t>monachium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7772400" cy="150876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2500306"/>
            <a:ext cx="7772400" cy="914400"/>
          </a:xfrm>
        </p:spPr>
        <p:txBody>
          <a:bodyPr/>
          <a:lstStyle/>
          <a:p>
            <a:pPr algn="ctr"/>
            <a:r>
              <a:rPr lang="pl-PL" sz="3600" dirty="0" smtClean="0"/>
              <a:t>Dziękuję za uwagę!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3786190"/>
            <a:ext cx="7615262" cy="256937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Moja firma: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783560"/>
            <a:ext cx="7972452" cy="4572000"/>
          </a:xfrm>
        </p:spPr>
        <p:txBody>
          <a:bodyPr/>
          <a:lstStyle/>
          <a:p>
            <a:r>
              <a:rPr lang="pl-PL" dirty="0" err="1" smtClean="0"/>
              <a:t>Alte</a:t>
            </a:r>
            <a:r>
              <a:rPr lang="pl-PL" dirty="0" smtClean="0"/>
              <a:t> </a:t>
            </a:r>
            <a:r>
              <a:rPr lang="pl-PL" dirty="0" err="1" smtClean="0"/>
              <a:t>Weinbörse</a:t>
            </a:r>
            <a:r>
              <a:rPr lang="pl-PL" dirty="0" smtClean="0"/>
              <a:t> - </a:t>
            </a:r>
            <a:r>
              <a:rPr lang="pl-PL" dirty="0" smtClean="0"/>
              <a:t>hurtownia</a:t>
            </a:r>
            <a:endParaRPr lang="pl-PL" dirty="0"/>
          </a:p>
        </p:txBody>
      </p:sp>
      <p:pic>
        <p:nvPicPr>
          <p:cNvPr id="4" name="Obraz 3" descr="Alte Weinbo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4857752" cy="2732486"/>
          </a:xfrm>
          <a:prstGeom prst="rect">
            <a:avLst/>
          </a:prstGeom>
        </p:spPr>
      </p:pic>
      <p:pic>
        <p:nvPicPr>
          <p:cNvPr id="5" name="Obraz 4" descr="Weinb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572008"/>
            <a:ext cx="2571744" cy="192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Firmy: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1972 roku </a:t>
            </a:r>
            <a:r>
              <a:rPr lang="pl-PL" dirty="0" err="1" smtClean="0"/>
              <a:t>Henning</a:t>
            </a:r>
            <a:r>
              <a:rPr lang="pl-PL" dirty="0" smtClean="0"/>
              <a:t> Schulz, wówczas restaurator i winiarz w swojej piwnicy z winami, założył sklep z winami </a:t>
            </a:r>
            <a:r>
              <a:rPr lang="pl-PL" dirty="0" err="1" smtClean="0"/>
              <a:t>Alte</a:t>
            </a:r>
            <a:r>
              <a:rPr lang="pl-PL" dirty="0" smtClean="0"/>
              <a:t> </a:t>
            </a:r>
            <a:r>
              <a:rPr lang="pl-PL" dirty="0" err="1" smtClean="0"/>
              <a:t>Weinbörse</a:t>
            </a:r>
            <a:r>
              <a:rPr lang="pl-PL" dirty="0" smtClean="0"/>
              <a:t>. Winiarnie należały do ​​rodziny. </a:t>
            </a:r>
            <a:r>
              <a:rPr lang="pl-PL" dirty="0" err="1" smtClean="0"/>
              <a:t>Henning</a:t>
            </a:r>
            <a:r>
              <a:rPr lang="pl-PL" dirty="0" smtClean="0"/>
              <a:t> Schulz łączył miłość do wina i kontakty z monachijską gastronomią na scenie z wielką kreatywnością i tym samym położył podwaliny pod odnoszącą sukcesy firmę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pl-PL" dirty="0" smtClean="0"/>
              <a:t>Czym zajmuje się firma </a:t>
            </a:r>
            <a:r>
              <a:rPr lang="pl-PL" dirty="0" err="1" smtClean="0"/>
              <a:t>Alte</a:t>
            </a:r>
            <a:r>
              <a:rPr lang="pl-PL" dirty="0" smtClean="0"/>
              <a:t> </a:t>
            </a:r>
            <a:r>
              <a:rPr lang="pl-PL" dirty="0" err="1" smtClean="0"/>
              <a:t>Weinborse</a:t>
            </a:r>
            <a:r>
              <a:rPr lang="pl-PL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Hurtownia </a:t>
            </a:r>
            <a:r>
              <a:rPr lang="pl-PL" dirty="0" err="1" smtClean="0"/>
              <a:t>Alte</a:t>
            </a:r>
            <a:r>
              <a:rPr lang="pl-PL" dirty="0" smtClean="0"/>
              <a:t> </a:t>
            </a:r>
            <a:r>
              <a:rPr lang="pl-PL" dirty="0" err="1" smtClean="0"/>
              <a:t>Weinborse</a:t>
            </a:r>
            <a:r>
              <a:rPr lang="pl-PL" dirty="0" smtClean="0"/>
              <a:t> zajmuje się sprzedażą hurtową i detaliczną alkoholu, piwa, wina, soków, napojów i wody. Jest to mała firma, która zatrudnia niewielu pracowników, ale </a:t>
            </a:r>
            <a:r>
              <a:rPr lang="pl-PL" dirty="0" smtClean="0"/>
              <a:t>panuje tam </a:t>
            </a:r>
            <a:r>
              <a:rPr lang="pl-PL" dirty="0" smtClean="0"/>
              <a:t>przyjazna atmosfera.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6" name="Obraz 5" descr="wa-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572008"/>
            <a:ext cx="3048000" cy="203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Realizacja zamówienia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4291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1. </a:t>
            </a:r>
            <a:r>
              <a:rPr lang="pl-PL" dirty="0" smtClean="0"/>
              <a:t>Złożenie zamówienia przez klienta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2</a:t>
            </a:r>
            <a:r>
              <a:rPr lang="pl-PL" dirty="0" smtClean="0"/>
              <a:t>. Sprawdzanie dostępności produktu w magazynie    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3</a:t>
            </a:r>
            <a:r>
              <a:rPr lang="pl-PL" dirty="0" smtClean="0"/>
              <a:t>. Proces kompletacji zamówień    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4</a:t>
            </a:r>
            <a:r>
              <a:rPr lang="pl-PL" dirty="0" smtClean="0"/>
              <a:t>. Dostawca dostarcza zamówienie do </a:t>
            </a:r>
            <a:r>
              <a:rPr lang="pl-PL" dirty="0" smtClean="0"/>
              <a:t>   kupującego</a:t>
            </a:r>
            <a:endParaRPr lang="pl-PL" dirty="0"/>
          </a:p>
        </p:txBody>
      </p:sp>
      <p:pic>
        <p:nvPicPr>
          <p:cNvPr id="4" name="Obraz 3" descr="sb_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429132"/>
            <a:ext cx="2743202" cy="205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Moje zadania w firmie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357298"/>
            <a:ext cx="7772400" cy="4572000"/>
          </a:xfrm>
        </p:spPr>
        <p:txBody>
          <a:bodyPr/>
          <a:lstStyle/>
          <a:p>
            <a:r>
              <a:rPr lang="pl-PL" dirty="0" smtClean="0"/>
              <a:t>Moim głównym zadaniem było </a:t>
            </a:r>
            <a:r>
              <a:rPr lang="pl-PL" dirty="0" smtClean="0"/>
              <a:t>kompletowanie </a:t>
            </a:r>
            <a:r>
              <a:rPr lang="pl-PL" dirty="0" smtClean="0"/>
              <a:t>zamówień. Poznałem też proces realizacji zamówienia oraz wszystkie związane z nim procedury i dokumenty. </a:t>
            </a:r>
            <a:r>
              <a:rPr lang="pl-PL" dirty="0" smtClean="0"/>
              <a:t>Zobaczyłem też na czym polega praca dostawcy </a:t>
            </a:r>
            <a:r>
              <a:rPr lang="pl-PL" dirty="0" smtClean="0"/>
              <a:t>napojów.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4" name="Obraz 3" descr="zd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86256"/>
            <a:ext cx="4429124" cy="215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wolny:</a:t>
            </a:r>
            <a:endParaRPr lang="pl-PL" dirty="0"/>
          </a:p>
        </p:txBody>
      </p:sp>
      <p:pic>
        <p:nvPicPr>
          <p:cNvPr id="4" name="Symbol zastępczy zawartości 3" descr="60383437_441638249714859_22765489313682554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83114"/>
            <a:ext cx="7772400" cy="377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60610811_1039486426249116_49939224783853977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79600"/>
            <a:ext cx="77724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60473121_2324861574424092_86161530051100672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2577353" cy="4572000"/>
          </a:xfrm>
        </p:spPr>
      </p:pic>
      <p:pic>
        <p:nvPicPr>
          <p:cNvPr id="5" name="Obraz 4" descr="60531137_1013851598809700_84549861225592258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496"/>
            <a:ext cx="4719104" cy="229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</TotalTime>
  <Words>97</Words>
  <Application>Microsoft Office PowerPoint</Application>
  <PresentationFormat>Pokaz na ekranie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Metro</vt:lpstr>
      <vt:lpstr> Mój staż w monachium</vt:lpstr>
      <vt:lpstr>Moja firma: </vt:lpstr>
      <vt:lpstr>Historia Firmy:</vt:lpstr>
      <vt:lpstr>Czym zajmuje się firma Alte Weinborse? </vt:lpstr>
      <vt:lpstr>Realizacja zamówienia </vt:lpstr>
      <vt:lpstr>Moje zadania w firmie  </vt:lpstr>
      <vt:lpstr>Czas wolny:</vt:lpstr>
      <vt:lpstr>Slajd 8</vt:lpstr>
      <vt:lpstr>Slajd 9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 Munich</dc:title>
  <dc:creator>Asus</dc:creator>
  <cp:lastModifiedBy>Asus</cp:lastModifiedBy>
  <cp:revision>12</cp:revision>
  <dcterms:created xsi:type="dcterms:W3CDTF">2019-05-22T17:27:42Z</dcterms:created>
  <dcterms:modified xsi:type="dcterms:W3CDTF">2019-06-09T18:25:30Z</dcterms:modified>
</cp:coreProperties>
</file>