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F2FC-CEC2-44AD-9473-2FB05A6B8E7D}" type="datetimeFigureOut">
              <a:rPr lang="sk-SK" smtClean="0"/>
              <a:t>16. 2. 2020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BE1C-B84C-477E-AAB6-01F92C5E38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3014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F2FC-CEC2-44AD-9473-2FB05A6B8E7D}" type="datetimeFigureOut">
              <a:rPr lang="sk-SK" smtClean="0"/>
              <a:t>16. 2. 2020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BE1C-B84C-477E-AAB6-01F92C5E38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866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F2FC-CEC2-44AD-9473-2FB05A6B8E7D}" type="datetimeFigureOut">
              <a:rPr lang="sk-SK" smtClean="0"/>
              <a:t>16. 2. 2020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BE1C-B84C-477E-AAB6-01F92C5E38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6726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F2FC-CEC2-44AD-9473-2FB05A6B8E7D}" type="datetimeFigureOut">
              <a:rPr lang="sk-SK" smtClean="0"/>
              <a:t>16. 2. 2020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BE1C-B84C-477E-AAB6-01F92C5E3843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7811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F2FC-CEC2-44AD-9473-2FB05A6B8E7D}" type="datetimeFigureOut">
              <a:rPr lang="sk-SK" smtClean="0"/>
              <a:t>16. 2. 2020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BE1C-B84C-477E-AAB6-01F92C5E38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6973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F2FC-CEC2-44AD-9473-2FB05A6B8E7D}" type="datetimeFigureOut">
              <a:rPr lang="sk-SK" smtClean="0"/>
              <a:t>16. 2. 2020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BE1C-B84C-477E-AAB6-01F92C5E38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5301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F2FC-CEC2-44AD-9473-2FB05A6B8E7D}" type="datetimeFigureOut">
              <a:rPr lang="sk-SK" smtClean="0"/>
              <a:t>16. 2. 2020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BE1C-B84C-477E-AAB6-01F92C5E38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8722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F2FC-CEC2-44AD-9473-2FB05A6B8E7D}" type="datetimeFigureOut">
              <a:rPr lang="sk-SK" smtClean="0"/>
              <a:t>16. 2. 2020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BE1C-B84C-477E-AAB6-01F92C5E38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0017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F2FC-CEC2-44AD-9473-2FB05A6B8E7D}" type="datetimeFigureOut">
              <a:rPr lang="sk-SK" smtClean="0"/>
              <a:t>16. 2. 2020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BE1C-B84C-477E-AAB6-01F92C5E38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397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F2FC-CEC2-44AD-9473-2FB05A6B8E7D}" type="datetimeFigureOut">
              <a:rPr lang="sk-SK" smtClean="0"/>
              <a:t>16. 2. 2020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BE1C-B84C-477E-AAB6-01F92C5E38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212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F2FC-CEC2-44AD-9473-2FB05A6B8E7D}" type="datetimeFigureOut">
              <a:rPr lang="sk-SK" smtClean="0"/>
              <a:t>16. 2. 2020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BE1C-B84C-477E-AAB6-01F92C5E38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9599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F2FC-CEC2-44AD-9473-2FB05A6B8E7D}" type="datetimeFigureOut">
              <a:rPr lang="sk-SK" smtClean="0"/>
              <a:t>16. 2. 2020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BE1C-B84C-477E-AAB6-01F92C5E38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3383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F2FC-CEC2-44AD-9473-2FB05A6B8E7D}" type="datetimeFigureOut">
              <a:rPr lang="sk-SK" smtClean="0"/>
              <a:t>16. 2. 2020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BE1C-B84C-477E-AAB6-01F92C5E38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8413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F2FC-CEC2-44AD-9473-2FB05A6B8E7D}" type="datetimeFigureOut">
              <a:rPr lang="sk-SK" smtClean="0"/>
              <a:t>16. 2. 2020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BE1C-B84C-477E-AAB6-01F92C5E38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9320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F2FC-CEC2-44AD-9473-2FB05A6B8E7D}" type="datetimeFigureOut">
              <a:rPr lang="sk-SK" smtClean="0"/>
              <a:t>16. 2. 2020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BE1C-B84C-477E-AAB6-01F92C5E38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8843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F2FC-CEC2-44AD-9473-2FB05A6B8E7D}" type="datetimeFigureOut">
              <a:rPr lang="sk-SK" smtClean="0"/>
              <a:t>16. 2. 2020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BE1C-B84C-477E-AAB6-01F92C5E38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410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F2FC-CEC2-44AD-9473-2FB05A6B8E7D}" type="datetimeFigureOut">
              <a:rPr lang="sk-SK" smtClean="0"/>
              <a:t>16. 2. 2020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BE1C-B84C-477E-AAB6-01F92C5E38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6157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EF2FC-CEC2-44AD-9473-2FB05A6B8E7D}" type="datetimeFigureOut">
              <a:rPr lang="sk-SK" smtClean="0"/>
              <a:t>16. 2. 2020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8BE1C-B84C-477E-AAB6-01F92C5E38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79248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Dvojtýždňová stáž v TATRA TRUCKS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k-SK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.s</a:t>
            </a:r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Erasmus+</a:t>
            </a:r>
            <a:b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Prax tretiakov pre potreby praxe II.</a:t>
            </a:r>
            <a:endParaRPr lang="sk-S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VÃ½sledok vyhÄ¾adÃ¡vania obrÃ¡zkov pre dopyt europska uni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37" y="2083203"/>
            <a:ext cx="3930020" cy="219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Ã½sledok vyhÄ¾adÃ¡vania obrÃ¡zkov pre dopyt spÅ¡ doprav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237" y="2083203"/>
            <a:ext cx="4339799" cy="182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Ã½sledok vyhÄ¾adÃ¡vania obrÃ¡zkov pre dopyt erasmus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511" y="4031624"/>
            <a:ext cx="353377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66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Montáž rámov.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Príprava komponentov a súčiastok na vozidlo Tatra.</a:t>
            </a:r>
          </a:p>
          <a:p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Samotná montáž komponentov na rám.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00844" y="3535253"/>
            <a:ext cx="3606082" cy="270456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85916" y="1606643"/>
            <a:ext cx="3940933" cy="29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8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Montáž podvozkov.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Skompletizovanie náprav a celého podvozku.</a:t>
            </a:r>
          </a:p>
          <a:p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Finálna montáž rámu na podvozok.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3004" y="3576792"/>
            <a:ext cx="3632201" cy="272415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12030" y="3341529"/>
            <a:ext cx="3721995" cy="2791496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32172" y="1266957"/>
            <a:ext cx="4108361" cy="308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61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Montáž Kabín.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Príprava kabíny na montáž.</a:t>
            </a:r>
          </a:p>
          <a:p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Skúška tesnosti kabíny.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5929" y="3554570"/>
            <a:ext cx="3657600" cy="27432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69098" y="2115891"/>
            <a:ext cx="5065690" cy="379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3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Prvá jazda dokončeného vozidla.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Polygon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Tatra.</a:t>
            </a:r>
          </a:p>
          <a:p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 Ha plocha, 21km testovacích tratí.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537" y="3775300"/>
            <a:ext cx="5923621" cy="256690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3079840"/>
            <a:ext cx="2733541" cy="364472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547" y="2096064"/>
            <a:ext cx="1803409" cy="293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8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Záver našej praxe.</a:t>
            </a:r>
          </a:p>
        </p:txBody>
      </p:sp>
      <p:pic>
        <p:nvPicPr>
          <p:cNvPr id="8" name="Zástupný symbol obsah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04120" y="2077919"/>
            <a:ext cx="5058191" cy="3793642"/>
          </a:xfr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7101" y="2077918"/>
            <a:ext cx="5058190" cy="379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21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>
                <a:latin typeface="Times New Roman" panose="02020603050405020304" pitchFamily="18" charset="0"/>
                <a:cs typeface="Times New Roman" panose="02020603050405020304" pitchFamily="18" charset="0"/>
              </a:rPr>
              <a:t>Ďakujeme </a:t>
            </a:r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pozornosť.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85675" y="2249214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66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Ako sme sa na takúto prax dostali?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Práca profesorov.</a:t>
            </a:r>
          </a:p>
          <a:p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Motivačný list. </a:t>
            </a:r>
          </a:p>
          <a:p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Výber žiakov.</a:t>
            </a:r>
          </a:p>
          <a:p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Začiatok praxe. Od 20.5 – 31.5.2019.</a:t>
            </a:r>
          </a:p>
        </p:txBody>
      </p:sp>
    </p:spTree>
    <p:extLst>
      <p:ext uri="{BB962C8B-B14F-4D97-AF65-F5344CB8AC3E}">
        <p14:creationId xmlns:p14="http://schemas.microsoft.com/office/powerpoint/2010/main" val="1272625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Ubytovanie.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513974" y="1547218"/>
            <a:ext cx="4268242" cy="1107541"/>
          </a:xfrm>
        </p:spPr>
        <p:txBody>
          <a:bodyPr>
            <a:noAutofit/>
          </a:bodyPr>
          <a:lstStyle/>
          <a:p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Penzión v Podhradí.</a:t>
            </a:r>
          </a:p>
          <a:p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Stravovanie.</a:t>
            </a:r>
          </a:p>
          <a:p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Okolie penziónu. </a:t>
            </a:r>
          </a:p>
        </p:txBody>
      </p:sp>
      <p:pic>
        <p:nvPicPr>
          <p:cNvPr id="2052" name="Picture 4" descr="VÃ½sledok vyhÄ¾adÃ¡vania obrÃ¡zkov pre dopyt penzion v podhrad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149" y="404386"/>
            <a:ext cx="3958949" cy="296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6721" y="4029905"/>
            <a:ext cx="3075609" cy="230670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37878" y="3998846"/>
            <a:ext cx="2827130" cy="2120347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86952" y="3789822"/>
            <a:ext cx="3329793" cy="249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74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VOĽNÝ ČAS</a:t>
            </a:r>
          </a:p>
        </p:txBody>
      </p:sp>
      <p:sp>
        <p:nvSpPr>
          <p:cNvPr id="5" name="Zástupný objekt pre obsah 4"/>
          <p:cNvSpPr>
            <a:spLocks noGrp="1"/>
          </p:cNvSpPr>
          <p:nvPr>
            <p:ph idx="1"/>
          </p:nvPr>
        </p:nvSpPr>
        <p:spPr>
          <a:xfrm>
            <a:off x="913795" y="2543502"/>
            <a:ext cx="3563612" cy="3247697"/>
          </a:xfrm>
        </p:spPr>
        <p:txBody>
          <a:bodyPr/>
          <a:lstStyle/>
          <a:p>
            <a:r>
              <a:rPr lang="sk-SK" dirty="0"/>
              <a:t>Návšteva technického múzea Tatra </a:t>
            </a:r>
            <a:r>
              <a:rPr lang="sk-SK" dirty="0" err="1"/>
              <a:t>Kopřivnice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52" y="975351"/>
            <a:ext cx="3403162" cy="1921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26" y="4330264"/>
            <a:ext cx="3713028" cy="209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309" y="4241653"/>
            <a:ext cx="3790105" cy="2139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337" y="1900026"/>
            <a:ext cx="2258689" cy="4001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368" y="249371"/>
            <a:ext cx="2619631" cy="196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23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Spoločnosť TATRA TRUCKS </a:t>
            </a:r>
            <a:r>
              <a:rPr lang="sk-SK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a.s</a:t>
            </a:r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46922" y="1971245"/>
            <a:ext cx="3694176" cy="1821101"/>
          </a:xfrm>
        </p:spPr>
        <p:txBody>
          <a:bodyPr/>
          <a:lstStyle/>
          <a:p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Firma v ,ktorej sme strávili dva týždne.</a:t>
            </a:r>
          </a:p>
          <a:p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Kopřivnice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843" y="2146853"/>
            <a:ext cx="4306957" cy="3230218"/>
          </a:xfrm>
          <a:prstGeom prst="rect">
            <a:avLst/>
          </a:prstGeom>
        </p:spPr>
      </p:pic>
      <p:sp>
        <p:nvSpPr>
          <p:cNvPr id="6" name="AutoShape 4" descr="VÃ½sledok vyhÄ¾adÃ¡vania obrÃ¡zkov pre dopyt tatra truck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80" name="Picture 8" descr="VÃ½sledok vyhÄ¾adÃ¡vania obrÃ¡zkov pre dopyt tatra truc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497" y="3661893"/>
            <a:ext cx="4802628" cy="272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560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Ako prebiehala naša prax.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Striedanie pracovísk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Pracovná doba.</a:t>
            </a:r>
          </a:p>
          <a:p>
            <a:pPr marL="0" indent="0">
              <a:buNone/>
            </a:pP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28140" y="2122436"/>
            <a:ext cx="4826153" cy="397527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2320" y="3076797"/>
            <a:ext cx="3938692" cy="295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975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Diagnostika EBS.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Jednotka vzdelávacieho výstupu.</a:t>
            </a:r>
          </a:p>
          <a:p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Oboznámenie sa s pracoviskom</a:t>
            </a:r>
          </a:p>
          <a:p>
            <a:pPr marL="0" indent="0">
              <a:buNone/>
            </a:pP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 pracovnými nástrojmi.</a:t>
            </a:r>
          </a:p>
          <a:p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Vykonanie diagnostiky </a:t>
            </a:r>
          </a:p>
          <a:p>
            <a:pPr marL="0" indent="0">
              <a:buNone/>
            </a:pP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pomocou zodpovednej osoby.</a:t>
            </a:r>
          </a:p>
          <a:p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824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24255" y="1121196"/>
            <a:ext cx="6048556" cy="453641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8549" y="1066378"/>
            <a:ext cx="6194738" cy="464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86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Bonusové pracovisko.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Nastavovanie geometrie kolies.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977" y="3222579"/>
            <a:ext cx="3953814" cy="296536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61922" y="2508921"/>
            <a:ext cx="4447861" cy="3335896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80792" y="3164874"/>
            <a:ext cx="4019764" cy="301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427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151</TotalTime>
  <Words>190</Words>
  <Application>Microsoft Office PowerPoint</Application>
  <PresentationFormat>Širokouhlá</PresentationFormat>
  <Paragraphs>42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0" baseType="lpstr">
      <vt:lpstr>Arial</vt:lpstr>
      <vt:lpstr>Bookman Old Style</vt:lpstr>
      <vt:lpstr>Rockwell</vt:lpstr>
      <vt:lpstr>Times New Roman</vt:lpstr>
      <vt:lpstr>Damask</vt:lpstr>
      <vt:lpstr>Dvojtýždňová stáž v TATRA TRUCKS A.s  Erasmus+ Prax tretiakov pre potreby praxe II.</vt:lpstr>
      <vt:lpstr>Ako sme sa na takúto prax dostali?</vt:lpstr>
      <vt:lpstr>Ubytovanie.</vt:lpstr>
      <vt:lpstr>VOĽNÝ ČAS</vt:lpstr>
      <vt:lpstr>Spoločnosť TATRA TRUCKS a.s.</vt:lpstr>
      <vt:lpstr>Ako prebiehala naša prax.</vt:lpstr>
      <vt:lpstr>Diagnostika EBS.</vt:lpstr>
      <vt:lpstr>Prezentácia programu PowerPoint</vt:lpstr>
      <vt:lpstr>Bonusové pracovisko.</vt:lpstr>
      <vt:lpstr>Montáž rámov. </vt:lpstr>
      <vt:lpstr>Montáž podvozkov.</vt:lpstr>
      <vt:lpstr>Montáž Kabín.</vt:lpstr>
      <vt:lpstr>Prvá jazda dokončeného vozidla.</vt:lpstr>
      <vt:lpstr>Záver našej praxe.</vt:lpstr>
      <vt:lpstr>Ďakujeme za pozornosť.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Dvojtýždňová stáž v TATRA TRUCKS a.s  Erasmus+</dc:title>
  <dc:creator>Michal Kruzliak</dc:creator>
  <cp:lastModifiedBy>42190</cp:lastModifiedBy>
  <cp:revision>18</cp:revision>
  <dcterms:created xsi:type="dcterms:W3CDTF">2019-09-01T14:21:38Z</dcterms:created>
  <dcterms:modified xsi:type="dcterms:W3CDTF">2020-02-16T08:50:32Z</dcterms:modified>
</cp:coreProperties>
</file>