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D7DADD-3F20-47A5-8FE1-37561A43209E}" v="519" dt="2021-09-09T19:26:46.6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9" d="100"/>
          <a:sy n="49" d="100"/>
        </p:scale>
        <p:origin x="72" y="83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90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6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9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48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75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9/27/2021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00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9/27/2021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93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9/27/2021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92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9/27/2021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1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9/27/2021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68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9/27/2021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2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708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dopravnazv.sk/a/studijne-odbory?text=text/text5&amp;subpage=2&amp;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7B0A9C6D-EA31-4E38-984D-A367D2B2A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489CD0-5A49-4E34-8FD8-0E1C3B3E16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0000" y="639097"/>
            <a:ext cx="4813072" cy="3686015"/>
          </a:xfrm>
        </p:spPr>
        <p:txBody>
          <a:bodyPr>
            <a:normAutofit/>
          </a:bodyPr>
          <a:lstStyle/>
          <a:p>
            <a:r>
              <a:rPr lang="sk-SK"/>
              <a:t>Erasmus+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2ADDACB-B4AE-467F-BA6A-9A8AECB2C6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999" y="4455621"/>
            <a:ext cx="4829101" cy="1238616"/>
          </a:xfrm>
        </p:spPr>
        <p:txBody>
          <a:bodyPr>
            <a:normAutofit/>
          </a:bodyPr>
          <a:lstStyle/>
          <a:p>
            <a:r>
              <a:rPr lang="sk-SK" b="1" kern="15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Liberation Serif"/>
                <a:ea typeface="Arial Unicode MS"/>
                <a:cs typeface="Mangal" panose="02040503050203030202" pitchFamily="18" charset="0"/>
              </a:rPr>
              <a:t>„Prax dopravákov pre potreby praxe III“ 2021</a:t>
            </a:r>
            <a:endParaRPr lang="sk-SK" kern="150">
              <a:solidFill>
                <a:schemeClr val="tx1">
                  <a:lumMod val="85000"/>
                  <a:lumOff val="15000"/>
                </a:schemeClr>
              </a:solidFill>
              <a:effectLst/>
              <a:latin typeface="Liberation Serif"/>
              <a:ea typeface="Arial Unicode MS"/>
              <a:cs typeface="Mangal" panose="02040503050203030202" pitchFamily="18" charset="0"/>
            </a:endParaRPr>
          </a:p>
          <a:p>
            <a:endParaRPr lang="sk-SK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30" name="Picture 6" descr="NOVÝ PROGRAM ERASMUS+ na obdobie 2021-2027 | EPALE">
            <a:extLst>
              <a:ext uri="{FF2B5EF4-FFF2-40B4-BE49-F238E27FC236}">
                <a16:creationId xmlns:a16="http://schemas.microsoft.com/office/drawing/2014/main" id="{9BADEFE5-A086-4E0D-B0F9-211C08381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" r="3706" b="-3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46FF0AE-6AA4-4448-852D-87F167CB7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4876048C-5620-4269-826B-D08535CEB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DD24726-9F55-477E-9202-4686B152E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48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ázok 4" descr="Obrázok, na ktorom je vonkajšie, strom, osoba, pózujúci&#10;&#10;Automaticky generovaný popis">
            <a:extLst>
              <a:ext uri="{FF2B5EF4-FFF2-40B4-BE49-F238E27FC236}">
                <a16:creationId xmlns:a16="http://schemas.microsoft.com/office/drawing/2014/main" id="{1FA3A492-93D9-466E-B85B-F125CA3A88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51" r="2" b="27388"/>
          <a:stretch/>
        </p:blipFill>
        <p:spPr>
          <a:xfrm>
            <a:off x="71886" y="10"/>
            <a:ext cx="7370057" cy="6857990"/>
          </a:xfrm>
          <a:prstGeom prst="rect">
            <a:avLst/>
          </a:prstGeom>
        </p:spPr>
      </p:pic>
      <p:pic>
        <p:nvPicPr>
          <p:cNvPr id="3" name="Obrázok 3" descr="Obrázok, na ktorom je osoba, pózujúci, vonkajšie, ľudia&#10;&#10;Automaticky generovaný popis">
            <a:extLst>
              <a:ext uri="{FF2B5EF4-FFF2-40B4-BE49-F238E27FC236}">
                <a16:creationId xmlns:a16="http://schemas.microsoft.com/office/drawing/2014/main" id="{B536B1CD-C5EE-4748-B450-02C8A3EFD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8" r="-3" b="3618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2" name="Obrázok 2" descr="Obrázok, na ktorom je osoba, vonkajšie, pózujúci, ľudia&#10;&#10;Automaticky generovaný popis">
            <a:extLst>
              <a:ext uri="{FF2B5EF4-FFF2-40B4-BE49-F238E27FC236}">
                <a16:creationId xmlns:a16="http://schemas.microsoft.com/office/drawing/2014/main" id="{458810DA-FB47-4CDF-AA36-CF5C817EBA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4186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4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0882B-2456-43CA-A3CA-869F7CB89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5B6E50-F7B7-4F50-B28C-395F64BDB8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6B0659-6D99-4432-A38B-643B963EA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1D52904-EBC2-440F-BBC8-32583C547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4C50A44-5618-4F7E-8245-E47D03745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F5A357D-EC86-4369-8E05-A18F0C15B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CESTA</a:t>
            </a:r>
          </a:p>
        </p:txBody>
      </p:sp>
      <p:pic>
        <p:nvPicPr>
          <p:cNvPr id="3" name="Obrázok 3" descr="Obrázok, na ktorom je vlak, stanica, vnútri, platforma&#10;&#10;Automaticky generovaný popis">
            <a:extLst>
              <a:ext uri="{FF2B5EF4-FFF2-40B4-BE49-F238E27FC236}">
                <a16:creationId xmlns:a16="http://schemas.microsoft.com/office/drawing/2014/main" id="{3AE6D334-01C9-42AC-87CB-4B601F1C6B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56" r="2" b="40474"/>
          <a:stretch/>
        </p:blipFill>
        <p:spPr>
          <a:xfrm>
            <a:off x="20" y="10"/>
            <a:ext cx="7977495" cy="4744794"/>
          </a:xfrm>
          <a:prstGeom prst="rect">
            <a:avLst/>
          </a:prstGeom>
        </p:spPr>
      </p:pic>
      <p:pic>
        <p:nvPicPr>
          <p:cNvPr id="4" name="Obrázok 4" descr="Obrázok, na ktorom je okno, vnútri&#10;&#10;Automaticky generovaný popis">
            <a:extLst>
              <a:ext uri="{FF2B5EF4-FFF2-40B4-BE49-F238E27FC236}">
                <a16:creationId xmlns:a16="http://schemas.microsoft.com/office/drawing/2014/main" id="{85616714-C849-4BA0-9E37-6110C5410B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156"/>
          <a:stretch/>
        </p:blipFill>
        <p:spPr>
          <a:xfrm>
            <a:off x="8138382" y="1965"/>
            <a:ext cx="4053618" cy="474778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964827F-6383-49FA-A2D8-800A3674C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0220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0F7CA9-1E3A-40EC-ABA8-D26CA685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>
                <a:cs typeface="Calibri Light"/>
              </a:rPr>
              <a:t>ZHODNOTENIE PRAXE</a:t>
            </a:r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53DB28E-4232-4AE0-A527-0F4D6A41F2E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sk-SK">
                <a:cs typeface="Calibri"/>
              </a:rPr>
              <a:t>VÝHODY </a:t>
            </a:r>
          </a:p>
          <a:p>
            <a:r>
              <a:rPr lang="sk-SK">
                <a:cs typeface="Calibri"/>
              </a:rPr>
              <a:t>- boli sme v zahraničí</a:t>
            </a:r>
            <a:endParaRPr lang="sk-SK" dirty="0">
              <a:cs typeface="Calibri"/>
            </a:endParaRPr>
          </a:p>
          <a:p>
            <a:r>
              <a:rPr lang="sk-SK">
                <a:cs typeface="Calibri"/>
              </a:rPr>
              <a:t>- spoznávanie miest </a:t>
            </a:r>
          </a:p>
          <a:p>
            <a:r>
              <a:rPr lang="sk-SK">
                <a:cs typeface="Calibri"/>
              </a:rPr>
              <a:t>- spoznávanie novej kultúry </a:t>
            </a:r>
          </a:p>
          <a:p>
            <a:r>
              <a:rPr lang="sk-SK">
                <a:cs typeface="Calibri"/>
              </a:rPr>
              <a:t>- orientovanie sa vo veľkomeste </a:t>
            </a:r>
          </a:p>
          <a:p>
            <a:r>
              <a:rPr lang="sk-SK">
                <a:cs typeface="Calibri"/>
              </a:rPr>
              <a:t>- orientovanie sa v doprave </a:t>
            </a:r>
          </a:p>
          <a:p>
            <a:r>
              <a:rPr lang="sk-SK">
                <a:cs typeface="Calibri"/>
              </a:rPr>
              <a:t>- dorozumievanie sa v cudzej krajine </a:t>
            </a:r>
            <a:endParaRPr lang="sk-SK" dirty="0">
              <a:cs typeface="Calibri"/>
            </a:endParaRP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93E50788-4C43-4E85-A36B-8A41AB1930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sk-SK">
                <a:cs typeface="Calibri"/>
              </a:rPr>
              <a:t>NEVÝHODY</a:t>
            </a:r>
          </a:p>
          <a:p>
            <a:r>
              <a:rPr lang="sk-SK">
                <a:cs typeface="Calibri"/>
              </a:rPr>
              <a:t>- dlhé dochádzanie do práce </a:t>
            </a:r>
          </a:p>
          <a:p>
            <a:endParaRPr lang="sk-SK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873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99000"/>
                <a:satMod val="140000"/>
              </a:schemeClr>
            </a:gs>
            <a:gs pos="65000">
              <a:schemeClr val="bg2">
                <a:tint val="100000"/>
                <a:shade val="80000"/>
                <a:satMod val="130000"/>
              </a:schemeClr>
            </a:gs>
            <a:gs pos="100000">
              <a:schemeClr val="bg2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7A9F236-ED85-44D3-91B8-E8952AD3F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89E1FD-9FA0-4E24-89E8-540A0AC2C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8D1F77-20AC-463C-A15D-F38BE4207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88952" cy="49701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BD1A23B-7B4B-4D04-BB4E-C2436F778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8921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ĎAKUJEME ZA POZORNOSŤ</a:t>
            </a:r>
          </a:p>
        </p:txBody>
      </p:sp>
    </p:spTree>
    <p:extLst>
      <p:ext uri="{BB962C8B-B14F-4D97-AF65-F5344CB8AC3E}">
        <p14:creationId xmlns:p14="http://schemas.microsoft.com/office/powerpoint/2010/main" val="3511349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DD9869C-C401-43FE-928D-DCEC2B151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2532" y="406400"/>
            <a:ext cx="7766936" cy="1742858"/>
          </a:xfrm>
        </p:spPr>
        <p:txBody>
          <a:bodyPr>
            <a:normAutofit fontScale="90000"/>
          </a:bodyPr>
          <a:lstStyle/>
          <a:p>
            <a:pPr algn="ctr"/>
            <a:r>
              <a:rPr lang="sk-SK" sz="6600" b="0" i="0" dirty="0">
                <a:solidFill>
                  <a:schemeClr val="accent5">
                    <a:lumMod val="75000"/>
                  </a:schemeClr>
                </a:solidFill>
                <a:effectLst/>
                <a:latin typeface="Google Sans"/>
              </a:rPr>
              <a:t>Stredná priemyselná škola dopravná Zvolen</a:t>
            </a:r>
            <a:endParaRPr lang="sk-SK" sz="6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31838A9B-BCC8-4BF5-B770-B98ED47826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0918" y="2625592"/>
            <a:ext cx="8350165" cy="1096899"/>
          </a:xfrm>
        </p:spPr>
        <p:txBody>
          <a:bodyPr>
            <a:normAutofit/>
          </a:bodyPr>
          <a:lstStyle/>
          <a:p>
            <a:pPr algn="ctr"/>
            <a:r>
              <a:rPr lang="pl-PL" sz="32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3760 M</a:t>
            </a:r>
            <a:r>
              <a:rPr lang="pl-PL" sz="32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- Prevádzka a ekonomika dopravy</a:t>
            </a:r>
            <a:endParaRPr lang="sk-SK" sz="32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BEB567D2-143F-4381-A525-47C707399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060" y="3882294"/>
            <a:ext cx="4727881" cy="235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1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765450-95CA-46A2-9198-A9D3BD02E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5911" y="209045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sk-SK" sz="4400" dirty="0">
                <a:solidFill>
                  <a:schemeClr val="bg1">
                    <a:lumMod val="50000"/>
                  </a:schemeClr>
                </a:solidFill>
              </a:rPr>
              <a:t>Stáž Erasmus+ v Poľsku (</a:t>
            </a:r>
            <a:r>
              <a:rPr lang="sk-SK" sz="4400" dirty="0" err="1">
                <a:solidFill>
                  <a:schemeClr val="bg1">
                    <a:lumMod val="50000"/>
                  </a:schemeClr>
                </a:solidFill>
              </a:rPr>
              <a:t>Katowice</a:t>
            </a:r>
            <a:r>
              <a:rPr lang="sk-SK" sz="4400" dirty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sk-SK" sz="4400" dirty="0">
              <a:solidFill>
                <a:schemeClr val="bg1">
                  <a:lumMod val="50000"/>
                </a:schemeClr>
              </a:solidFill>
              <a:cs typeface="Calibri Light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88BA622-1222-4A95-90F7-054C4F11D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Firma:</a:t>
            </a:r>
          </a:p>
          <a:p>
            <a:pPr lvl="2"/>
            <a:r>
              <a:rPr lang="sk-SK" sz="2800" dirty="0" err="1"/>
              <a:t>Polmark</a:t>
            </a:r>
            <a:r>
              <a:rPr lang="sk-SK" sz="2800" dirty="0"/>
              <a:t> </a:t>
            </a:r>
            <a:r>
              <a:rPr lang="sk-SK" sz="2800" dirty="0" err="1"/>
              <a:t>Logistic</a:t>
            </a:r>
            <a:r>
              <a:rPr lang="sk-SK" sz="2800" dirty="0"/>
              <a:t> </a:t>
            </a:r>
            <a:r>
              <a:rPr lang="sk-SK" sz="2800" dirty="0" err="1"/>
              <a:t>Sp</a:t>
            </a:r>
            <a:r>
              <a:rPr lang="sk-SK" sz="2800" dirty="0"/>
              <a:t>. Z </a:t>
            </a:r>
            <a:r>
              <a:rPr lang="sk-SK" sz="2800" dirty="0" err="1"/>
              <a:t>o.o</a:t>
            </a:r>
            <a:r>
              <a:rPr lang="sk-SK" sz="2800" dirty="0"/>
              <a:t>., </a:t>
            </a:r>
            <a:r>
              <a:rPr lang="sk-SK" sz="2800" dirty="0" err="1"/>
              <a:t>Sp.K</a:t>
            </a:r>
            <a:endParaRPr lang="sk-SK" sz="2800" dirty="0"/>
          </a:p>
          <a:p>
            <a:pPr marL="914400" lvl="2" indent="0">
              <a:buNone/>
            </a:pPr>
            <a:endParaRPr lang="sk-SK" sz="200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Žiaci na pracovisku: </a:t>
            </a:r>
          </a:p>
          <a:p>
            <a:pPr lvl="7"/>
            <a:r>
              <a:rPr lang="sk-SK" sz="2200" dirty="0"/>
              <a:t>Zuzana Sliacka</a:t>
            </a:r>
          </a:p>
          <a:p>
            <a:pPr lvl="7"/>
            <a:r>
              <a:rPr lang="sk-SK" sz="2200" dirty="0"/>
              <a:t>Viktória Belková</a:t>
            </a:r>
          </a:p>
          <a:p>
            <a:pPr lvl="7"/>
            <a:r>
              <a:rPr lang="sk-SK" sz="2200" dirty="0"/>
              <a:t>Soňa </a:t>
            </a:r>
            <a:r>
              <a:rPr lang="sk-SK" sz="2200" dirty="0" err="1"/>
              <a:t>Laciaková</a:t>
            </a:r>
            <a:endParaRPr lang="sk-SK" sz="2200" dirty="0"/>
          </a:p>
          <a:p>
            <a:pPr lvl="7"/>
            <a:r>
              <a:rPr lang="sk-SK" sz="2200" dirty="0"/>
              <a:t>Simona </a:t>
            </a:r>
            <a:r>
              <a:rPr lang="sk-SK" sz="2200" dirty="0" err="1"/>
              <a:t>Hanová</a:t>
            </a:r>
            <a:endParaRPr lang="sk-SK" sz="2200" dirty="0"/>
          </a:p>
          <a:p>
            <a:pPr lvl="2"/>
            <a:endParaRPr lang="sk-SK" sz="2000" dirty="0"/>
          </a:p>
          <a:p>
            <a:pPr marL="914400" lvl="2" indent="0">
              <a:buNone/>
            </a:pPr>
            <a:endParaRPr lang="sk-SK" sz="2000" dirty="0"/>
          </a:p>
          <a:p>
            <a:pPr lvl="2"/>
            <a:endParaRPr lang="sk-SK" sz="2000" dirty="0"/>
          </a:p>
          <a:p>
            <a:pPr lvl="2"/>
            <a:endParaRPr lang="sk-SK" sz="2000" dirty="0"/>
          </a:p>
          <a:p>
            <a:pPr lvl="2"/>
            <a:endParaRPr lang="sk-SK" sz="2000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E8359F93-5CCB-436F-A109-BBB2B0A5C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464" y="4663439"/>
            <a:ext cx="4772434" cy="1784223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80297836-A995-4BD1-BE31-2FB5FD25C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948" y="133165"/>
            <a:ext cx="3341148" cy="445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6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79774D8-8540-48E4-923D-4F2A21A07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8258C6-81CC-4C42-B916-9D2550D61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59027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17456C-F6BE-480E-9136-55A8765F6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67" y="-388939"/>
            <a:ext cx="3735502" cy="2103875"/>
          </a:xfrm>
        </p:spPr>
        <p:txBody>
          <a:bodyPr>
            <a:normAutofit/>
          </a:bodyPr>
          <a:lstStyle/>
          <a:p>
            <a:r>
              <a:rPr lang="sk-SK" sz="3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Jednotky vzdelávacích výstupov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58A8F87-49EF-404A-83C4-7AFAB961E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735500" cy="3335519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sk-SK" sz="2400" b="1" dirty="0">
                <a:solidFill>
                  <a:srgbClr val="FFFFFF"/>
                </a:solidFill>
              </a:rPr>
              <a:t>- Vyhľadávanie a zadávanie trás</a:t>
            </a:r>
            <a:endParaRPr lang="sk-SK" sz="2400" b="1">
              <a:cs typeface="Calibri" panose="020F0502020204030204"/>
            </a:endParaRPr>
          </a:p>
          <a:p>
            <a:r>
              <a:rPr lang="sk-SK" sz="2400" b="1" dirty="0">
                <a:solidFill>
                  <a:srgbClr val="FFFFFF"/>
                </a:solidFill>
              </a:rPr>
              <a:t>- Vypisovanie dokumentácie faktúr</a:t>
            </a:r>
            <a:endParaRPr lang="sk-SK" sz="2400" b="1">
              <a:solidFill>
                <a:srgbClr val="FFFFFF"/>
              </a:solidFill>
              <a:cs typeface="Calibri"/>
            </a:endParaRPr>
          </a:p>
          <a:p>
            <a:r>
              <a:rPr lang="sk-SK" sz="2400" b="1" dirty="0">
                <a:solidFill>
                  <a:srgbClr val="FFFFFF"/>
                </a:solidFill>
              </a:rPr>
              <a:t>- Komunikácia s klientmi cez internet</a:t>
            </a:r>
            <a:endParaRPr lang="sk-SK" sz="2400" b="1" dirty="0">
              <a:solidFill>
                <a:srgbClr val="FFFFFF"/>
              </a:solidFill>
              <a:cs typeface="Calibri"/>
            </a:endParaRPr>
          </a:p>
          <a:p>
            <a:endParaRPr lang="sk-SK" sz="1500">
              <a:solidFill>
                <a:srgbClr val="FFFFFF"/>
              </a:solidFill>
            </a:endParaRPr>
          </a:p>
          <a:p>
            <a:endParaRPr lang="sk-SK" sz="1500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C049BC-66AD-454E-982D-C9EBB75C80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679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371B22A-03D4-409A-A432-D9F89E3D42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40" r="-1" b="23218"/>
          <a:stretch/>
        </p:blipFill>
        <p:spPr>
          <a:xfrm>
            <a:off x="4812161" y="-2655"/>
            <a:ext cx="3606643" cy="335859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68E67DF-B8FC-4079-84A6-0A3BA25B8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6279" y="0"/>
            <a:ext cx="3610035" cy="33559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6FB504A6-B6A2-4F68-A93B-3FC4FD6951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83" r="-4" b="22994"/>
          <a:stretch/>
        </p:blipFill>
        <p:spPr>
          <a:xfrm>
            <a:off x="8576279" y="10"/>
            <a:ext cx="3610035" cy="3355932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33102C21-1C6B-4C87-98EE-F8044C7C30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296" r="-2" b="41626"/>
          <a:stretch/>
        </p:blipFill>
        <p:spPr>
          <a:xfrm>
            <a:off x="4812160" y="3504904"/>
            <a:ext cx="7379840" cy="335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0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C113C3-181E-4533-BC1E-E97E367C3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ČINNOSTI NA PRACOVISKU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76166E1-C601-4E5A-A5D0-44DAC13C6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k-SK" sz="2800" dirty="0"/>
              <a:t>Práca s počítačom </a:t>
            </a:r>
          </a:p>
          <a:p>
            <a:r>
              <a:rPr lang="sk-SK" sz="2800" dirty="0"/>
              <a:t>Komunikovanie s klientmi</a:t>
            </a:r>
          </a:p>
          <a:p>
            <a:r>
              <a:rPr lang="sk-SK" sz="2800" dirty="0"/>
              <a:t>Zadávanie ponúk </a:t>
            </a:r>
          </a:p>
          <a:p>
            <a:endParaRPr lang="sk-SK" dirty="0"/>
          </a:p>
          <a:p>
            <a:endParaRPr lang="sk-SK" dirty="0"/>
          </a:p>
        </p:txBody>
      </p:sp>
      <p:pic>
        <p:nvPicPr>
          <p:cNvPr id="4" name="Obrázok 4" descr="Obrázok, na ktorom je text, vnútri, stôl, podlaha&#10;&#10;Automaticky generovaný popis">
            <a:extLst>
              <a:ext uri="{FF2B5EF4-FFF2-40B4-BE49-F238E27FC236}">
                <a16:creationId xmlns:a16="http://schemas.microsoft.com/office/drawing/2014/main" id="{CB915D0B-AC14-4653-B74C-DE7BC1341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081" y="433038"/>
            <a:ext cx="2743200" cy="3660628"/>
          </a:xfrm>
          <a:prstGeom prst="rect">
            <a:avLst/>
          </a:prstGeom>
        </p:spPr>
      </p:pic>
      <p:pic>
        <p:nvPicPr>
          <p:cNvPr id="5" name="Obrázok 5" descr="Obrázok, na ktorom je text, vnútri, písací stôl&#10;&#10;Automaticky generovaný popis">
            <a:extLst>
              <a:ext uri="{FF2B5EF4-FFF2-40B4-BE49-F238E27FC236}">
                <a16:creationId xmlns:a16="http://schemas.microsoft.com/office/drawing/2014/main" id="{8C96BCA4-97F0-40C6-8E73-E6E0EBC2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287" y="2103408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4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5076E61-7200-46D2-84FD-CD965414A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638C35-6819-4FFE-9DBE-BBD5CD00B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E9BCE7-5829-4739-AF68-4B0C9AF3F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332153E-D9DE-4E30-B557-EC1295E88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3168EE-5C41-4E6C-86EC-F9FCE91F3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8F18B37-3793-4630-A46B-B932D98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VOĽNOČASOVÉ AKTIVITY</a:t>
            </a:r>
          </a:p>
        </p:txBody>
      </p:sp>
      <p:pic>
        <p:nvPicPr>
          <p:cNvPr id="6" name="Obrázok 6" descr="Obrázok, na ktorom je vonkajšie, obloha, zem, ulica&#10;&#10;Automaticky generovaný popis">
            <a:extLst>
              <a:ext uri="{FF2B5EF4-FFF2-40B4-BE49-F238E27FC236}">
                <a16:creationId xmlns:a16="http://schemas.microsoft.com/office/drawing/2014/main" id="{B16B43A4-532F-4098-B7A0-E68695136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6" r="-3" b="7817"/>
          <a:stretch/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5" name="Obrázok 5" descr="Obrázok, na ktorom je obloha, vonkajšie, zem, spôsob&#10;&#10;Automaticky generovaný popis">
            <a:extLst>
              <a:ext uri="{FF2B5EF4-FFF2-40B4-BE49-F238E27FC236}">
                <a16:creationId xmlns:a16="http://schemas.microsoft.com/office/drawing/2014/main" id="{39301743-FB00-456A-9C70-DB398E7FA0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9908"/>
          <a:stretch/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4" name="Obrázok 4" descr="Obrázok, na ktorom je obloha, vonkajšie, cesta&#10;&#10;Automaticky generovaný popis">
            <a:extLst>
              <a:ext uri="{FF2B5EF4-FFF2-40B4-BE49-F238E27FC236}">
                <a16:creationId xmlns:a16="http://schemas.microsoft.com/office/drawing/2014/main" id="{664F2338-F903-4631-AF7F-5AD4CE4A3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5898" r="11582"/>
          <a:stretch/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0E3F1DF-66BB-4AAA-9DDE-1F6768E13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2254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4" descr="Obrázok, na ktorom je vonkajšie, obloha, osoba&#10;&#10;Automaticky generovaný popis">
            <a:extLst>
              <a:ext uri="{FF2B5EF4-FFF2-40B4-BE49-F238E27FC236}">
                <a16:creationId xmlns:a16="http://schemas.microsoft.com/office/drawing/2014/main" id="{C13FAFE0-F47E-43BB-8E1E-7F8CE6ECDF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00" r="-3" b="-3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Obrázok 3" descr="Obrázok, na ktorom je stôl, tanier, osoba, jedlo&#10;&#10;Automaticky generovaný popis">
            <a:extLst>
              <a:ext uri="{FF2B5EF4-FFF2-40B4-BE49-F238E27FC236}">
                <a16:creationId xmlns:a16="http://schemas.microsoft.com/office/drawing/2014/main" id="{E40E7559-22E4-4C64-A96A-33B498737F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14" r="1" b="25143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Obrázok 5" descr="Obrázok, na ktorom je zem, osoba, vonkajšie, jedlo&#10;&#10;Automaticky generovaný popis">
            <a:extLst>
              <a:ext uri="{FF2B5EF4-FFF2-40B4-BE49-F238E27FC236}">
                <a16:creationId xmlns:a16="http://schemas.microsoft.com/office/drawing/2014/main" id="{6C92281F-BD54-4EDF-B544-C7D74FA01D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48" r="-1" b="19336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2" name="Obrázok 2" descr="Obrázok, na ktorom je vonkajšie, trávnik, obloha, zem&#10;&#10;Automaticky generovaný popis">
            <a:extLst>
              <a:ext uri="{FF2B5EF4-FFF2-40B4-BE49-F238E27FC236}">
                <a16:creationId xmlns:a16="http://schemas.microsoft.com/office/drawing/2014/main" id="{67709056-87C3-44CC-B5B7-0E2E8F2998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981" r="-1" b="37318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5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Obrázok 6" descr="Obrázok, na ktorom je osoba, vnútri, pózujúci, ľudia&#10;&#10;Automaticky generovaný popis">
            <a:extLst>
              <a:ext uri="{FF2B5EF4-FFF2-40B4-BE49-F238E27FC236}">
                <a16:creationId xmlns:a16="http://schemas.microsoft.com/office/drawing/2014/main" id="{030B51CA-CA6D-47C3-A43D-16640B5E33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45" b="10439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4" name="Obrázok 4" descr="Obrázok, na ktorom je podlaha, vnútri, miestnosť, drevo&#10;&#10;Automaticky generovaný popis">
            <a:extLst>
              <a:ext uri="{FF2B5EF4-FFF2-40B4-BE49-F238E27FC236}">
                <a16:creationId xmlns:a16="http://schemas.microsoft.com/office/drawing/2014/main" id="{573BD96D-36CC-45D2-8547-7D73FB087A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01" r="8579" b="5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3" name="Obrázok 3" descr="Obrázok, na ktorom je stôl, osoba, vnútri&#10;&#10;Automaticky generovaný popis">
            <a:extLst>
              <a:ext uri="{FF2B5EF4-FFF2-40B4-BE49-F238E27FC236}">
                <a16:creationId xmlns:a16="http://schemas.microsoft.com/office/drawing/2014/main" id="{0C4B6037-1410-4F4C-A992-DDF5D3032D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35" r="23547" b="-1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5" name="Obrázok 5" descr="Obrázok, na ktorom je podlaha, vnútri, stena, miestnosť&#10;&#10;Automaticky generovaný popis">
            <a:extLst>
              <a:ext uri="{FF2B5EF4-FFF2-40B4-BE49-F238E27FC236}">
                <a16:creationId xmlns:a16="http://schemas.microsoft.com/office/drawing/2014/main" id="{FFAD902C-8ED5-4070-9E29-BCC2321CE4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77" r="28493" b="-1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1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D52579A-AE3C-40B6-8253-91DB1C730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B9D193-DAC1-4D45-8E21-33BFF0B8F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B4089B0-A3F2-47C8-9D55-473E55024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CF7592C-5058-4C5D-9582-F387E0430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AD2279-6A2A-4C51-A364-6C5365C64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71ABE03-143C-42A6-96E7-BD26515B5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VÍKENDOVÉ AKTIVITY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FD120F-F1BE-44CA-BC25-B1B45318F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D9C417D-99A5-4474-B6E4-07A082B27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4" descr="Obrázok, na ktorom je strom, vonkajšie, obloha, zem&#10;&#10;Automaticky generovaný popis">
            <a:extLst>
              <a:ext uri="{FF2B5EF4-FFF2-40B4-BE49-F238E27FC236}">
                <a16:creationId xmlns:a16="http://schemas.microsoft.com/office/drawing/2014/main" id="{26E2B7FA-02C2-4FAB-B4D0-50E3A91C4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759" y="485804"/>
            <a:ext cx="2510028" cy="334670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38ED258-3AC4-40D3-B5E0-2F3E34994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ok 6" descr="Obrázok, na ktorom je obloha, vonkajšie, cesta, ulica&#10;&#10;Automaticky generovaný popis">
            <a:extLst>
              <a:ext uri="{FF2B5EF4-FFF2-40B4-BE49-F238E27FC236}">
                <a16:creationId xmlns:a16="http://schemas.microsoft.com/office/drawing/2014/main" id="{4AE9403F-A753-43E4-AE53-502A586EC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099" y="483762"/>
            <a:ext cx="2379078" cy="178430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71D6D92-4751-4F60-BC9C-360F41042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ok 3" descr="Obrázok, na ktorom je obloha, vonkajšie, trávnik, budova&#10;&#10;Automaticky generovaný popis">
            <a:extLst>
              <a:ext uri="{FF2B5EF4-FFF2-40B4-BE49-F238E27FC236}">
                <a16:creationId xmlns:a16="http://schemas.microsoft.com/office/drawing/2014/main" id="{C612376B-6D38-4D3D-B901-6C1061F7B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752" y="4318312"/>
            <a:ext cx="2636534" cy="197740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59EA88E-9712-4359-9B24-06836BFD34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5" descr="Obrázok, na ktorom je voda, obloha, vonkajšie, rieka&#10;&#10;Automaticky generovaný popis">
            <a:extLst>
              <a:ext uri="{FF2B5EF4-FFF2-40B4-BE49-F238E27FC236}">
                <a16:creationId xmlns:a16="http://schemas.microsoft.com/office/drawing/2014/main" id="{0BB19851-CD00-40F5-9B97-3FDA641CF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6189" y="2780204"/>
            <a:ext cx="2612898" cy="348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4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163</TotalTime>
  <Words>131</Words>
  <Application>Microsoft Office PowerPoint</Application>
  <PresentationFormat>Širokouhlá</PresentationFormat>
  <Paragraphs>38</Paragraphs>
  <Slides>13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Google Sans</vt:lpstr>
      <vt:lpstr>inherit</vt:lpstr>
      <vt:lpstr>Liberation Serif</vt:lpstr>
      <vt:lpstr>Open Sans</vt:lpstr>
      <vt:lpstr>Retrospect</vt:lpstr>
      <vt:lpstr>Erasmus+</vt:lpstr>
      <vt:lpstr>Stredná priemyselná škola dopravná Zvolen</vt:lpstr>
      <vt:lpstr>Stáž Erasmus+ v Poľsku (Katowice)</vt:lpstr>
      <vt:lpstr>Jednotky vzdelávacích výstupov</vt:lpstr>
      <vt:lpstr>ČINNOSTI NA PRACOVISKU</vt:lpstr>
      <vt:lpstr>VOĽNOČASOVÉ AKTIVITY</vt:lpstr>
      <vt:lpstr>Prezentácia programu PowerPoint</vt:lpstr>
      <vt:lpstr>Prezentácia programu PowerPoint</vt:lpstr>
      <vt:lpstr>VÍKENDOVÉ AKTIVITY</vt:lpstr>
      <vt:lpstr>Prezentácia programu PowerPoint</vt:lpstr>
      <vt:lpstr>CESTA</vt:lpstr>
      <vt:lpstr>ZHODNOTENIE PRAXE</vt:lpstr>
      <vt:lpstr>ĎAKUJEME ZA 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</dc:title>
  <dc:creator>Zuzana Sliacka</dc:creator>
  <cp:lastModifiedBy>MY Piatrik</cp:lastModifiedBy>
  <cp:revision>152</cp:revision>
  <dcterms:created xsi:type="dcterms:W3CDTF">2021-06-30T17:37:54Z</dcterms:created>
  <dcterms:modified xsi:type="dcterms:W3CDTF">2021-09-27T11:02:55Z</dcterms:modified>
</cp:coreProperties>
</file>