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6" r:id="rId10"/>
    <p:sldId id="264" r:id="rId11"/>
    <p:sldId id="265" r:id="rId12"/>
    <p:sldId id="267" r:id="rId13"/>
    <p:sldId id="268" r:id="rId14"/>
    <p:sldId id="276" r:id="rId15"/>
    <p:sldId id="269" r:id="rId16"/>
    <p:sldId id="274" r:id="rId17"/>
    <p:sldId id="270" r:id="rId18"/>
    <p:sldId id="271" r:id="rId19"/>
    <p:sldId id="272" r:id="rId20"/>
    <p:sldId id="273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6CFA1-E948-46DC-B2A8-1439984BEC91}" type="datetimeFigureOut">
              <a:rPr lang="sk-SK" smtClean="0"/>
              <a:t>15. 9. 2021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4847F-06A4-426E-AC04-2EDD4544AB5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42673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6600" y="4343400"/>
            <a:ext cx="5637010" cy="882119"/>
          </a:xfrm>
        </p:spPr>
        <p:txBody>
          <a:bodyPr>
            <a:normAutofit/>
          </a:bodyPr>
          <a:lstStyle/>
          <a:p>
            <a:r>
              <a:rPr lang="sk-SK" sz="3200" dirty="0" smtClean="0"/>
              <a:t>2020/2021</a:t>
            </a:r>
            <a:endParaRPr lang="sk-SK" sz="3200" dirty="0"/>
          </a:p>
        </p:txBody>
      </p:sp>
      <p:pic>
        <p:nvPicPr>
          <p:cNvPr id="1026" name="Picture 2" descr="ERASMUS + | Spojená škola, Rakovice 25, Rakovi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7696200" cy="2198356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0000"/>
            </a:outerShdw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9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ie je k dispozícii žiadny popi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838200"/>
            <a:ext cx="7111999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48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ie je k dispozícii žiadny popi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828675"/>
            <a:ext cx="4086225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ie je k dispozícii žiadny popi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28675"/>
            <a:ext cx="4086225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46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ie je k dispozícii žiadny popi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" y="762000"/>
            <a:ext cx="4038600" cy="53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ie je k dispozícii žiadny popi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360" y="762000"/>
            <a:ext cx="4038600" cy="53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02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Nie je k dispozícii žiadny popi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1000"/>
            <a:ext cx="2902744" cy="387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ie je k dispozícii žiadny popi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657600"/>
            <a:ext cx="3781565" cy="283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Nie je k dispozícii žiadny popis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2895600" cy="38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58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ie je k dispozícii žiadny popi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43049"/>
            <a:ext cx="51816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Nie je k dispozícii žiadny popi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238250"/>
            <a:ext cx="3371849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34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38200" y="533400"/>
            <a:ext cx="6400800" cy="3474720"/>
          </a:xfrm>
        </p:spPr>
        <p:txBody>
          <a:bodyPr/>
          <a:lstStyle/>
          <a:p>
            <a:pPr marL="45720" indent="0">
              <a:buNone/>
            </a:pPr>
            <a:r>
              <a:rPr lang="sk-SK" sz="3600" dirty="0"/>
              <a:t>Lakerníctvo</a:t>
            </a:r>
          </a:p>
          <a:p>
            <a:endParaRPr lang="sk-SK" dirty="0"/>
          </a:p>
        </p:txBody>
      </p:sp>
      <p:pic>
        <p:nvPicPr>
          <p:cNvPr id="8194" name="Picture 2" descr="Nie je k dispozícii žiadny popi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524000"/>
            <a:ext cx="350520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ie je k dispozícii žiadny popi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0600" y="1524000"/>
            <a:ext cx="350520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05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k-SK" dirty="0" smtClean="0"/>
              <a:t>Došúchané, poškriabané alebo nejak zničené časti automobilu potrebné na zalakovanie</a:t>
            </a:r>
            <a:endParaRPr lang="sk-SK" dirty="0"/>
          </a:p>
        </p:txBody>
      </p:sp>
      <p:pic>
        <p:nvPicPr>
          <p:cNvPr id="13314" name="Picture 2" descr="Nie je k dispozícii žiadny popi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3657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Nie je k dispozícii žiadny popi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1676400"/>
            <a:ext cx="371475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57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ie je k dispozícii žiadny popi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3907631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Nie je k dispozícii žiadny popi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1371599"/>
            <a:ext cx="3907631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479941"/>
            <a:ext cx="8041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Brúsenie rôznych plechov – častí automobilu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161928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ie je k dispozícii žiadny popi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4057649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Nie je k dispozícii žiadny popi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85800"/>
            <a:ext cx="40576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44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752600"/>
            <a:ext cx="3352800" cy="347472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sk-SK" sz="3600" dirty="0" smtClean="0"/>
              <a:t>Po vybrúsení sa dané časti  vydezinfikujú a vyčistia</a:t>
            </a:r>
            <a:endParaRPr lang="sk-SK" sz="3600" dirty="0"/>
          </a:p>
        </p:txBody>
      </p:sp>
      <p:pic>
        <p:nvPicPr>
          <p:cNvPr id="11266" name="Picture 2" descr="Nie je k dispozícii žiadny popi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5" y="1143000"/>
            <a:ext cx="360045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84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031209" y="2209800"/>
            <a:ext cx="5637010" cy="882119"/>
          </a:xfrm>
        </p:spPr>
        <p:txBody>
          <a:bodyPr>
            <a:normAutofit/>
          </a:bodyPr>
          <a:lstStyle/>
          <a:p>
            <a:r>
              <a:rPr lang="sk-SK" sz="2400" dirty="0" smtClean="0"/>
              <a:t>Odbor: Technika </a:t>
            </a:r>
            <a:r>
              <a:rPr lang="sk-SK" sz="2400" dirty="0"/>
              <a:t>a prevádzka dopravy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7175351" cy="1793167"/>
          </a:xfrm>
        </p:spPr>
        <p:txBody>
          <a:bodyPr/>
          <a:lstStyle/>
          <a:p>
            <a:pPr marL="182880" indent="0">
              <a:buNone/>
            </a:pPr>
            <a:r>
              <a:rPr lang="sk-SK" sz="4400" b="0" dirty="0">
                <a:effectLst/>
              </a:rPr>
              <a:t>Stredná priemyselná škola dopravná Zvolen</a:t>
            </a:r>
            <a:endParaRPr lang="sk-SK" sz="4400" dirty="0"/>
          </a:p>
        </p:txBody>
      </p:sp>
      <p:pic>
        <p:nvPicPr>
          <p:cNvPr id="2050" name="Picture 2" descr="Stredná priemyselná škola dopravná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15" y="3505200"/>
            <a:ext cx="4572000" cy="192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41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Nie je k dispozícii žiadny popi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2743200"/>
            <a:ext cx="55626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slide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381000"/>
            <a:ext cx="3962401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9175" y="838200"/>
            <a:ext cx="4010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dirty="0" smtClean="0"/>
              <a:t>Následné lakovanie</a:t>
            </a:r>
            <a:endParaRPr lang="sk-SK" sz="4800" dirty="0"/>
          </a:p>
        </p:txBody>
      </p:sp>
    </p:spTree>
    <p:extLst>
      <p:ext uri="{BB962C8B-B14F-4D97-AF65-F5344CB8AC3E}">
        <p14:creationId xmlns:p14="http://schemas.microsoft.com/office/powerpoint/2010/main" val="171847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Nie je k dispozícii žiadny popi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8624"/>
            <a:ext cx="8001000" cy="600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15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Хороший отель у дороги - Picture of Quality Silesian Hotel, Katowice -  Tripadvis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1219200"/>
            <a:ext cx="6705600" cy="503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7800" y="384691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/>
              <a:t>Hotel Silesian - Katowice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141776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598"/>
            <a:ext cx="5181600" cy="330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257550"/>
            <a:ext cx="5054532" cy="335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547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352800"/>
            <a:ext cx="5809727" cy="30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533400"/>
            <a:ext cx="5290392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44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810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smtClean="0"/>
              <a:t>Voľno časové aktivity</a:t>
            </a:r>
            <a:endParaRPr lang="sk-SK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447800"/>
            <a:ext cx="54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/>
              <a:t>Catholic Basillica Panewniky</a:t>
            </a:r>
            <a:endParaRPr lang="sk-SK" sz="2000" dirty="0"/>
          </a:p>
        </p:txBody>
      </p:sp>
      <p:pic>
        <p:nvPicPr>
          <p:cNvPr id="19458" name="Picture 2" descr="Parafia Św. Ludwika Króla i Wniebowzięcia Najświętszej Maryi Panny w  Panewnikach – E-ncyklopedia, Historia Kościoła na Śląs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1447800"/>
            <a:ext cx="3218445" cy="481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Nie je k dispozícii žiadny popi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2057400"/>
            <a:ext cx="3352800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3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1025" y="30480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Kraków</a:t>
            </a:r>
            <a:endParaRPr lang="sk-SK" sz="2800" dirty="0"/>
          </a:p>
        </p:txBody>
      </p:sp>
      <p:pic>
        <p:nvPicPr>
          <p:cNvPr id="20486" name="Picture 6" descr="Nie je k dispozícii žiadny popi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78" y="997982"/>
            <a:ext cx="3629657" cy="272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Nie je k dispozícii žiadny popi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78" y="3810000"/>
            <a:ext cx="3848100" cy="288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Nie je k dispozícii žiadny popis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73082"/>
            <a:ext cx="3971925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61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8993" y="238066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/>
              <a:t>Spodek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21508" name="Picture 4" descr="Nie je k dispozícii žiadny popi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061" y="4009280"/>
            <a:ext cx="3326414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1019175"/>
            <a:ext cx="6286500" cy="282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3" name="Picture 9" descr="Nie je k dispozícii žiadny popis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09280"/>
            <a:ext cx="3327399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28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90600" y="259080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sk-SK" dirty="0" smtClean="0"/>
              <a:t>Koniec</a:t>
            </a:r>
            <a:endParaRPr lang="sk-SK" dirty="0"/>
          </a:p>
        </p:txBody>
      </p:sp>
      <p:sp>
        <p:nvSpPr>
          <p:cNvPr id="4" name="TextBox 3"/>
          <p:cNvSpPr txBox="1"/>
          <p:nvPr/>
        </p:nvSpPr>
        <p:spPr>
          <a:xfrm>
            <a:off x="3200400" y="3640693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Ďakujeme za pozornosť.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8028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055298" y="2286000"/>
            <a:ext cx="5637010" cy="2819400"/>
          </a:xfrm>
        </p:spPr>
        <p:txBody>
          <a:bodyPr>
            <a:no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sk-SK" sz="2800" dirty="0" smtClean="0"/>
              <a:t>Žiaci ktorí vykonávali prax: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k-SK" sz="2800" dirty="0" smtClean="0"/>
              <a:t>Andrej Bartoš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k-SK" sz="2800" dirty="0"/>
              <a:t>Gabriel </a:t>
            </a:r>
            <a:r>
              <a:rPr lang="sk-SK" sz="2800" dirty="0" smtClean="0"/>
              <a:t>Gálffy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k-SK" sz="2800" dirty="0"/>
              <a:t>Radoslav </a:t>
            </a:r>
            <a:r>
              <a:rPr lang="sk-SK" sz="2800" dirty="0" smtClean="0"/>
              <a:t>Franko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k-SK" sz="2800" dirty="0"/>
              <a:t>Marek </a:t>
            </a:r>
            <a:r>
              <a:rPr lang="sk-SK" sz="2800" dirty="0" smtClean="0"/>
              <a:t>Lalík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k-SK" sz="2800" dirty="0"/>
              <a:t>Marek </a:t>
            </a:r>
            <a:r>
              <a:rPr lang="sk-SK" sz="2800" dirty="0" smtClean="0"/>
              <a:t>Zošiak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k-SK" sz="2800" dirty="0"/>
              <a:t>Tomáš Šulek</a:t>
            </a:r>
            <a:endParaRPr lang="sk-SK" sz="28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055298" y="933510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sk-SK" sz="2800" dirty="0" smtClean="0"/>
              <a:t>Miesto praxe: Poľsko, Katowice</a:t>
            </a:r>
            <a:endParaRPr lang="sk-SK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055298" y="1586811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sk-SK" sz="2800" dirty="0" smtClean="0"/>
              <a:t>Názov firmy: </a:t>
            </a:r>
            <a:r>
              <a:rPr lang="pl-PL" sz="2800" dirty="0" smtClean="0"/>
              <a:t>Stan-S </a:t>
            </a:r>
            <a:r>
              <a:rPr lang="pl-PL" sz="2800" dirty="0"/>
              <a:t>Auto Serwis Skrobol</a:t>
            </a:r>
            <a:endParaRPr lang="sk-SK" sz="28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47999"/>
            <a:ext cx="4343400" cy="17415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15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609600"/>
            <a:ext cx="7465269" cy="5556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02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02102"/>
            <a:ext cx="84373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43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ie je k dispozícii žiadny popi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04800"/>
            <a:ext cx="518159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tan-S | Auto Serwis Skrob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00375"/>
            <a:ext cx="6172200" cy="339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15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76400" y="304800"/>
            <a:ext cx="6629400" cy="1143000"/>
          </a:xfrm>
        </p:spPr>
        <p:txBody>
          <a:bodyPr/>
          <a:lstStyle/>
          <a:p>
            <a:pPr marL="0" indent="0">
              <a:buNone/>
            </a:pPr>
            <a:r>
              <a:rPr lang="sk-SK" dirty="0" smtClean="0">
                <a:effectLst>
                  <a:reflection blurRad="6350" stA="0" endPos="45500" dir="5400000" sy="-100000" algn="bl" rotWithShape="0"/>
                </a:effectLst>
              </a:rPr>
              <a:t>Náplň praxe:</a:t>
            </a:r>
            <a:endParaRPr lang="sk-SK" dirty="0">
              <a:effectLst>
                <a:reflection blurRad="6350" stA="0" endPos="455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43000" y="2209800"/>
            <a:ext cx="6400800" cy="347472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sk-SK" sz="3600" dirty="0" smtClean="0"/>
              <a:t>Klampiarske práce – </a:t>
            </a:r>
            <a:r>
              <a:rPr lang="sk-SK" sz="2800" dirty="0" smtClean="0"/>
              <a:t>práca s opravami plechov (autokarosérie)</a:t>
            </a:r>
          </a:p>
          <a:p>
            <a:pPr>
              <a:buFont typeface="Arial" pitchFamily="34" charset="0"/>
              <a:buChar char="•"/>
            </a:pPr>
            <a:r>
              <a:rPr lang="sk-SK" sz="3600" dirty="0" smtClean="0"/>
              <a:t>Lakerníctvo – </a:t>
            </a:r>
            <a:r>
              <a:rPr lang="sk-SK" sz="2800" dirty="0"/>
              <a:t>lakovanie častí karosérie auta</a:t>
            </a:r>
          </a:p>
        </p:txBody>
      </p:sp>
    </p:spTree>
    <p:extLst>
      <p:ext uri="{BB962C8B-B14F-4D97-AF65-F5344CB8AC3E}">
        <p14:creationId xmlns:p14="http://schemas.microsoft.com/office/powerpoint/2010/main" val="151099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4800" y="533400"/>
            <a:ext cx="6400800" cy="34747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3600" dirty="0" smtClean="0"/>
              <a:t>Klampiarske práce</a:t>
            </a:r>
            <a:endParaRPr lang="sk-SK" sz="3600" dirty="0"/>
          </a:p>
        </p:txBody>
      </p:sp>
      <p:pic>
        <p:nvPicPr>
          <p:cNvPr id="1028" name="Picture 4" descr="Nie je k dispozícii žiadny popi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71649"/>
            <a:ext cx="4343400" cy="3599903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ie je k dispozícii žiadny popi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19200"/>
            <a:ext cx="3581400" cy="4775200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88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ie je k dispozícii žiadny popi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04800"/>
            <a:ext cx="4600575" cy="613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75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347</TotalTime>
  <Words>108</Words>
  <Application>Microsoft Office PowerPoint</Application>
  <PresentationFormat>On-screen Show (4:3)</PresentationFormat>
  <Paragraphs>28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Slipstream</vt:lpstr>
      <vt:lpstr>PowerPoint Presentation</vt:lpstr>
      <vt:lpstr>Stredná priemyselná škola dopravná Zvolen</vt:lpstr>
      <vt:lpstr>PowerPoint Presentation</vt:lpstr>
      <vt:lpstr>PowerPoint Presentation</vt:lpstr>
      <vt:lpstr>PowerPoint Presentation</vt:lpstr>
      <vt:lpstr>PowerPoint Presentation</vt:lpstr>
      <vt:lpstr>Náplň praxe: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Koniec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andrejmatej1</dc:creator>
  <cp:lastModifiedBy>andrejmatej1</cp:lastModifiedBy>
  <cp:revision>24</cp:revision>
  <dcterms:created xsi:type="dcterms:W3CDTF">2006-08-16T00:00:00Z</dcterms:created>
  <dcterms:modified xsi:type="dcterms:W3CDTF">2021-09-15T12:35:17Z</dcterms:modified>
</cp:coreProperties>
</file>