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77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054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974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867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029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209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52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495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93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349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762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E603-2EE1-4AEC-93F0-B768EE8326B4}" type="datetimeFigureOut">
              <a:rPr lang="sk-SK" smtClean="0"/>
              <a:t>27.1.2020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70D9-3578-4083-88C4-AB38CF91D19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80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Kontrola akosti povrchu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2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</a:t>
            </a:r>
            <a:r>
              <a:rPr lang="sk-SK" dirty="0" smtClean="0"/>
              <a:t>lektromagnetické prístroje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skladajú sa:</a:t>
            </a:r>
          </a:p>
          <a:p>
            <a:pPr lvl="1"/>
            <a:r>
              <a:rPr lang="sk-SK" dirty="0" smtClean="0"/>
              <a:t>snímač</a:t>
            </a:r>
          </a:p>
          <a:p>
            <a:pPr lvl="1"/>
            <a:r>
              <a:rPr lang="sk-SK" dirty="0" smtClean="0"/>
              <a:t>zosilňovač</a:t>
            </a:r>
          </a:p>
          <a:p>
            <a:pPr lvl="1"/>
            <a:r>
              <a:rPr lang="sk-SK" dirty="0" smtClean="0"/>
              <a:t>integrátor</a:t>
            </a:r>
          </a:p>
          <a:p>
            <a:pPr lvl="1"/>
            <a:r>
              <a:rPr lang="sk-SK" dirty="0" smtClean="0"/>
              <a:t>registračný prístroj</a:t>
            </a:r>
          </a:p>
          <a:p>
            <a:endParaRPr lang="sk-SK" dirty="0"/>
          </a:p>
        </p:txBody>
      </p:sp>
      <p:pic>
        <p:nvPicPr>
          <p:cNvPr id="2050" name="Picture 2" descr="Výsledok vyhľadávania obrázkov pre dopyt drsn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57" y="1844824"/>
            <a:ext cx="4123180" cy="35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pojmy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Makronerovnosť – vlnitosť povrchu</a:t>
            </a:r>
            <a:r>
              <a:rPr lang="sk-SK" dirty="0" smtClean="0"/>
              <a:t> – vzniká pôsobením stroja, nástroja a obrobku (geometrické odchýlky)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Mikronerovnosť – drsnosť povrchu </a:t>
            </a:r>
            <a:r>
              <a:rPr lang="sk-SK" dirty="0" smtClean="0"/>
              <a:t>– vzhľad, tvar a hĺbka stôp na povrchu, ktoré vznikajú po jej opracovaní</a:t>
            </a:r>
            <a:endParaRPr lang="sk-SK" dirty="0"/>
          </a:p>
        </p:txBody>
      </p:sp>
      <p:pic>
        <p:nvPicPr>
          <p:cNvPr id="1026" name="Picture 2" descr="F:\MER_17_18\drsnosť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42079" r="51667" b="47195"/>
          <a:stretch/>
        </p:blipFill>
        <p:spPr bwMode="auto">
          <a:xfrm>
            <a:off x="1777007" y="4725144"/>
            <a:ext cx="58736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Makronerovnosť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</a:t>
            </a:r>
            <a:r>
              <a:rPr lang="sk-SK" dirty="0" smtClean="0"/>
              <a:t>ontrola – primeriavacou platňou</a:t>
            </a:r>
          </a:p>
          <a:p>
            <a:pPr lvl="1"/>
            <a:r>
              <a:rPr lang="sk-SK" dirty="0" smtClean="0"/>
              <a:t>na ňu sa nanesie tušírovacia farba </a:t>
            </a:r>
          </a:p>
          <a:p>
            <a:pPr lvl="1"/>
            <a:r>
              <a:rPr lang="sk-SK" dirty="0" smtClean="0"/>
              <a:t>priložíme na kontrolovanú plochu</a:t>
            </a:r>
          </a:p>
          <a:p>
            <a:pPr lvl="1"/>
            <a:r>
              <a:rPr lang="sk-SK" dirty="0" smtClean="0"/>
              <a:t>farba sa prenesie na nerovnosti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06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Triedy presnosti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10918"/>
              </p:ext>
            </p:extLst>
          </p:nvPr>
        </p:nvGraphicFramePr>
        <p:xfrm>
          <a:off x="899592" y="1628800"/>
          <a:ext cx="72111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07"/>
                <a:gridCol w="2673053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Trieda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Počet dotykových plôch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Maximálna drsnosť povrchu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24 – 32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14 – 22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9 – 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0,8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 – 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0,8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3 - 5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0,8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F:\MER_17_18\drsnosť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41090" r="10119" b="48020"/>
          <a:stretch/>
        </p:blipFill>
        <p:spPr bwMode="auto">
          <a:xfrm>
            <a:off x="1259632" y="4293096"/>
            <a:ext cx="639888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Mikronerovnosti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Stredná aritmetická odchýlka profilu</a:t>
                </a:r>
              </a:p>
              <a:p>
                <a:pPr lvl="1"/>
                <a:r>
                  <a:rPr lang="sk-SK" dirty="0" smtClean="0"/>
                  <a:t>aritmetický priemer absolútnych hodnôt vzdialeností bodov meraného profilu od strednej čiary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sk-S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k-SK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sk-SK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sk-SK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k-S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k-SK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sk-SK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sk-SK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F:\MER_17_18\drsnosť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28384" r="48929" b="48185"/>
          <a:stretch/>
        </p:blipFill>
        <p:spPr bwMode="auto">
          <a:xfrm>
            <a:off x="3347864" y="3717032"/>
            <a:ext cx="5277747" cy="2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Mikronerovnosti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Maximálna výška nerovnosti profilu</a:t>
                </a:r>
              </a:p>
              <a:p>
                <a:pPr lvl="1"/>
                <a:r>
                  <a:rPr lang="sk-SK" dirty="0" smtClean="0"/>
                  <a:t>súčet vzdialenosti najväčšej výšky výstupkov a najväčšej hĺbky priehlbiny od strednej čiary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sk-SK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k-S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𝑝</m:t>
                        </m:r>
                        <m:r>
                          <a:rPr lang="sk-SK" b="0" i="1" smtClean="0">
                            <a:latin typeface="Cambria Math"/>
                          </a:rPr>
                          <m:t> </m:t>
                        </m:r>
                        <m:r>
                          <a:rPr lang="sk-SK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sk-S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𝑣</m:t>
                        </m:r>
                        <m:r>
                          <a:rPr lang="sk-SK" b="0" i="1" smtClean="0">
                            <a:latin typeface="Cambria Math"/>
                          </a:rPr>
                          <m:t> </m:t>
                        </m:r>
                        <m:r>
                          <a:rPr lang="sk-SK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F:\MER_17_18\drsnosť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28384" r="48929" b="48185"/>
          <a:stretch/>
        </p:blipFill>
        <p:spPr bwMode="auto">
          <a:xfrm>
            <a:off x="1835696" y="4005064"/>
            <a:ext cx="5277747" cy="2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Mikronerovnosti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Výška nerovnosti profilu z 10 bodov</a:t>
                </a:r>
              </a:p>
              <a:p>
                <a:pPr lvl="1"/>
                <a:r>
                  <a:rPr lang="sk-SK" dirty="0" smtClean="0"/>
                  <a:t>stredná hodnota absolútnych hodnôt výšok piatich najvyšších výstupkov a piatich najnižších priehlbín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sk-S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k-SK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sk-SK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sk-SK" b="0" i="1" smtClean="0">
                                <a:latin typeface="Cambria Math"/>
                              </a:rPr>
                              <m:t>5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k-S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k-SK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sk-SK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sk-SK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sk-SK" b="0" i="1" smtClean="0">
                                        <a:latin typeface="Cambria Math"/>
                                      </a:rPr>
                                      <m:t>𝑚𝑖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sk-SK" b="0" i="1" smtClean="0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sk-SK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sk-SK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sk-SK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sk-SK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sk-SK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sk-SK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k-SK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sk-SK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sk-SK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sk-SK" b="0" i="1" smtClean="0">
                                            <a:latin typeface="Cambria Math"/>
                                          </a:rPr>
                                          <m:t>𝑚𝑖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sk-SK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44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077072"/>
            <a:ext cx="5956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Vzorkovnica drsnosti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porovnáva sa zrakom a hmatom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15616" y="2263219"/>
            <a:ext cx="3600400" cy="39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38514" r="44558" b="19623"/>
          <a:stretch/>
        </p:blipFill>
        <p:spPr bwMode="auto">
          <a:xfrm>
            <a:off x="5076056" y="2670628"/>
            <a:ext cx="2931886" cy="290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Optické prístroje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200" dirty="0" smtClean="0"/>
              <a:t>mikroskop</a:t>
            </a:r>
          </a:p>
          <a:p>
            <a:pPr lvl="1"/>
            <a:r>
              <a:rPr lang="sk-SK" sz="2800" dirty="0" smtClean="0"/>
              <a:t>svetelný zdroj vrhá pás lúčov pod uhlom 45° na povrch predmetu</a:t>
            </a:r>
          </a:p>
          <a:p>
            <a:pPr marL="457200" lvl="1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t="27212" r="45339" b="21925"/>
          <a:stretch/>
        </p:blipFill>
        <p:spPr bwMode="auto">
          <a:xfrm>
            <a:off x="5508104" y="2204864"/>
            <a:ext cx="2931886" cy="352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239</Words>
  <Application>Microsoft Office PowerPoint</Application>
  <PresentationFormat>Prezentácia na obrazovke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Kontrola akosti povrchu</vt:lpstr>
      <vt:lpstr>Základné pojmy</vt:lpstr>
      <vt:lpstr>Makronerovnosť</vt:lpstr>
      <vt:lpstr>Triedy presnosti</vt:lpstr>
      <vt:lpstr>Mikronerovnosti</vt:lpstr>
      <vt:lpstr>Mikronerovnosti</vt:lpstr>
      <vt:lpstr>Mikronerovnosti</vt:lpstr>
      <vt:lpstr>Vzorkovnica drsnosti</vt:lpstr>
      <vt:lpstr>Optické prístroje</vt:lpstr>
      <vt:lpstr>Elektromagnetické prístroje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akosti povrchu</dc:title>
  <dc:creator>Iveta</dc:creator>
  <cp:lastModifiedBy>ziak</cp:lastModifiedBy>
  <cp:revision>6</cp:revision>
  <dcterms:created xsi:type="dcterms:W3CDTF">2018-02-12T18:48:53Z</dcterms:created>
  <dcterms:modified xsi:type="dcterms:W3CDTF">2020-01-27T09:58:48Z</dcterms:modified>
</cp:coreProperties>
</file>