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99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8C4CA-5EC0-46C0-80A3-0F28092E16DC}" type="datetimeFigureOut">
              <a:rPr lang="pl-PL" smtClean="0"/>
              <a:t>2019-05-21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FD527-AC10-4E54-BAFE-AD42B7AED3F3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 rogami zaokrąglonymi po przekątnej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A8FE83B-7FE5-4683-B905-056DD95DE5A4}" type="datetimeFigureOut">
              <a:rPr lang="pl-PL" smtClean="0"/>
              <a:t>2019-05-21</a:t>
            </a:fld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6B842D1-0272-488C-AD30-A334D8024049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8FE83B-7FE5-4683-B905-056DD95DE5A4}" type="datetimeFigureOut">
              <a:rPr lang="pl-PL" smtClean="0"/>
              <a:t>2019-05-21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B842D1-0272-488C-AD30-A334D802404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8FE83B-7FE5-4683-B905-056DD95DE5A4}" type="datetimeFigureOut">
              <a:rPr lang="pl-PL" smtClean="0"/>
              <a:t>2019-05-21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B842D1-0272-488C-AD30-A334D802404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8FE83B-7FE5-4683-B905-056DD95DE5A4}" type="datetimeFigureOut">
              <a:rPr lang="pl-PL" smtClean="0"/>
              <a:t>2019-05-21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B842D1-0272-488C-AD30-A334D802404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A8FE83B-7FE5-4683-B905-056DD95DE5A4}" type="datetimeFigureOut">
              <a:rPr lang="pl-PL" smtClean="0"/>
              <a:t>2019-05-21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6B842D1-0272-488C-AD30-A334D8024049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8FE83B-7FE5-4683-B905-056DD95DE5A4}" type="datetimeFigureOut">
              <a:rPr lang="pl-PL" smtClean="0"/>
              <a:t>2019-05-21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6B842D1-0272-488C-AD30-A334D8024049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8FE83B-7FE5-4683-B905-056DD95DE5A4}" type="datetimeFigureOut">
              <a:rPr lang="pl-PL" smtClean="0"/>
              <a:t>2019-05-21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6B842D1-0272-488C-AD30-A334D802404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8FE83B-7FE5-4683-B905-056DD95DE5A4}" type="datetimeFigureOut">
              <a:rPr lang="pl-PL" smtClean="0"/>
              <a:t>2019-05-21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B842D1-0272-488C-AD30-A334D8024049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8FE83B-7FE5-4683-B905-056DD95DE5A4}" type="datetimeFigureOut">
              <a:rPr lang="pl-PL" smtClean="0"/>
              <a:t>2019-05-21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B842D1-0272-488C-AD30-A334D802404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9" name="Symbol zastępczy daty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A8FE83B-7FE5-4683-B905-056DD95DE5A4}" type="datetimeFigureOut">
              <a:rPr lang="pl-PL" smtClean="0"/>
              <a:t>2019-05-21</a:t>
            </a:fld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6B842D1-0272-488C-AD30-A334D8024049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A8FE83B-7FE5-4683-B905-056DD95DE5A4}" type="datetimeFigureOut">
              <a:rPr lang="pl-PL" smtClean="0"/>
              <a:t>2019-05-21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6B842D1-0272-488C-AD30-A334D8024049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 rogami zaokrąglonymi po przekątnej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A8FE83B-7FE5-4683-B905-056DD95DE5A4}" type="datetimeFigureOut">
              <a:rPr lang="pl-PL" smtClean="0"/>
              <a:t>2019-05-21</a:t>
            </a:fld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6B842D1-0272-488C-AD30-A334D8024049}" type="slidenum">
              <a:rPr lang="pl-PL" smtClean="0"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14348" y="1357298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pl-PL" sz="6700" dirty="0" smtClean="0"/>
              <a:t>My </a:t>
            </a:r>
            <a:r>
              <a:rPr lang="pl-PL" sz="6700" dirty="0" err="1" smtClean="0"/>
              <a:t>apprenticeship</a:t>
            </a:r>
            <a:r>
              <a:rPr lang="pl-PL" sz="6700" dirty="0" smtClean="0"/>
              <a:t> </a:t>
            </a:r>
            <a:r>
              <a:rPr lang="pl-PL" sz="6700" dirty="0" err="1" smtClean="0"/>
              <a:t>in</a:t>
            </a:r>
            <a:r>
              <a:rPr lang="pl-PL" sz="6700" dirty="0" smtClean="0"/>
              <a:t> </a:t>
            </a:r>
            <a:r>
              <a:rPr lang="pl-PL" sz="6700" dirty="0" err="1" smtClean="0"/>
              <a:t>Munich</a:t>
            </a:r>
            <a:r>
              <a:rPr lang="pl-PL" u="sng" dirty="0"/>
              <a:t/>
            </a:r>
            <a:br>
              <a:rPr lang="pl-PL" u="sng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14348" y="3286124"/>
            <a:ext cx="6560234" cy="17526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pl-PL" sz="5400" dirty="0" smtClean="0">
                <a:solidFill>
                  <a:schemeClr val="tx1"/>
                </a:solidFill>
              </a:rPr>
              <a:t>My company:</a:t>
            </a:r>
          </a:p>
          <a:p>
            <a:pPr algn="l"/>
            <a:r>
              <a:rPr lang="pl-PL" sz="5400" dirty="0" smtClean="0">
                <a:solidFill>
                  <a:schemeClr val="tx1"/>
                </a:solidFill>
              </a:rPr>
              <a:t>KARE </a:t>
            </a:r>
            <a:r>
              <a:rPr lang="pl-PL" sz="5400" dirty="0" err="1" smtClean="0">
                <a:solidFill>
                  <a:schemeClr val="tx1"/>
                </a:solidFill>
              </a:rPr>
              <a:t>Muenchen</a:t>
            </a:r>
            <a:r>
              <a:rPr lang="pl-PL" sz="5400" dirty="0" smtClean="0">
                <a:solidFill>
                  <a:schemeClr val="tx1"/>
                </a:solidFill>
              </a:rPr>
              <a:t> - </a:t>
            </a:r>
            <a:r>
              <a:rPr lang="pl-PL" sz="5400" dirty="0" err="1" smtClean="0">
                <a:solidFill>
                  <a:schemeClr val="tx1"/>
                </a:solidFill>
              </a:rPr>
              <a:t>Outlet</a:t>
            </a:r>
            <a:endParaRPr lang="pl-PL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20190518_1154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701432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8800" dirty="0" err="1" smtClean="0"/>
              <a:t>Thank</a:t>
            </a:r>
            <a:r>
              <a:rPr lang="pl-PL" sz="8800" dirty="0" smtClean="0"/>
              <a:t> </a:t>
            </a:r>
            <a:r>
              <a:rPr lang="pl-PL" sz="8800" dirty="0" err="1" smtClean="0"/>
              <a:t>you</a:t>
            </a:r>
            <a:r>
              <a:rPr lang="pl-PL" sz="8800" dirty="0" smtClean="0"/>
              <a:t> for </a:t>
            </a:r>
            <a:r>
              <a:rPr lang="pl-PL" sz="8800" dirty="0" err="1" smtClean="0"/>
              <a:t>attention</a:t>
            </a:r>
            <a:endParaRPr lang="pl-PL" sz="8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0190509_1154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006" y="1646238"/>
            <a:ext cx="6035987" cy="4525962"/>
          </a:xfrm>
        </p:spPr>
      </p:pic>
      <p:sp>
        <p:nvSpPr>
          <p:cNvPr id="5" name="pole tekstowe 4"/>
          <p:cNvSpPr txBox="1"/>
          <p:nvPr/>
        </p:nvSpPr>
        <p:spPr>
          <a:xfrm>
            <a:off x="1000100" y="428604"/>
            <a:ext cx="742955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KARE Design GmbH manufactures and retails furniture, lighting, furnishing accessories, and gift articles. The company was founded in 1981 and is based in Munich, Germany.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772400" cy="914400"/>
          </a:xfrm>
        </p:spPr>
        <p:txBody>
          <a:bodyPr/>
          <a:lstStyle/>
          <a:p>
            <a:pPr algn="ctr"/>
            <a:r>
              <a:rPr lang="pl-PL" dirty="0" smtClean="0"/>
              <a:t>DATABASE</a:t>
            </a:r>
            <a:endParaRPr lang="pl-PL" dirty="0"/>
          </a:p>
        </p:txBody>
      </p:sp>
      <p:pic>
        <p:nvPicPr>
          <p:cNvPr id="4" name="Symbol zastępczy zawartości 3" descr="20190508_1234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2357430"/>
            <a:ext cx="5523807" cy="4143895"/>
          </a:xfrm>
        </p:spPr>
      </p:pic>
      <p:sp>
        <p:nvSpPr>
          <p:cNvPr id="5" name="pole tekstowe 4"/>
          <p:cNvSpPr txBox="1"/>
          <p:nvPr/>
        </p:nvSpPr>
        <p:spPr>
          <a:xfrm>
            <a:off x="571472" y="1000108"/>
            <a:ext cx="8143932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My company has his own </a:t>
            </a:r>
            <a:r>
              <a:rPr lang="en-US" sz="2400" dirty="0" err="1" smtClean="0">
                <a:solidFill>
                  <a:schemeClr val="tx2"/>
                </a:solidFill>
              </a:rPr>
              <a:t>informations</a:t>
            </a:r>
            <a:r>
              <a:rPr lang="en-US" sz="2400" dirty="0" smtClean="0">
                <a:solidFill>
                  <a:schemeClr val="tx2"/>
                </a:solidFill>
              </a:rPr>
              <a:t> base.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Every package, order, sell or buy should be saved and marked in the database</a:t>
            </a:r>
            <a:endParaRPr lang="pl-PL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Order </a:t>
            </a:r>
            <a:r>
              <a:rPr lang="pl-PL" dirty="0" err="1" smtClean="0"/>
              <a:t>Fulfillment</a:t>
            </a:r>
            <a:endParaRPr lang="pl-PL" dirty="0"/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785786" y="1500174"/>
            <a:ext cx="8001056" cy="50006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1. The customer must complete his order and then he gets the order number</a:t>
            </a:r>
          </a:p>
          <a:p>
            <a:r>
              <a:rPr lang="en-US" dirty="0" smtClean="0"/>
              <a:t>2. Then, if the customer buys on the spot, all you have to do is give the number to the employee</a:t>
            </a:r>
          </a:p>
          <a:p>
            <a:r>
              <a:rPr lang="en-US" dirty="0" smtClean="0"/>
              <a:t>3.If the customer orders online, he should send the order number to the company</a:t>
            </a:r>
          </a:p>
          <a:p>
            <a:r>
              <a:rPr lang="en-US" dirty="0" smtClean="0"/>
              <a:t>4. payment is required to start shipment</a:t>
            </a:r>
          </a:p>
          <a:p>
            <a:r>
              <a:rPr lang="en-US" dirty="0" smtClean="0"/>
              <a:t>5. Securing the shipment, marking and saving information in the database</a:t>
            </a:r>
          </a:p>
          <a:p>
            <a:r>
              <a:rPr lang="en-US" dirty="0" smtClean="0"/>
              <a:t>The package is ready for delivery</a:t>
            </a:r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 smtClean="0"/>
              <a:t>My </a:t>
            </a:r>
            <a:r>
              <a:rPr lang="pl-PL" dirty="0" err="1" smtClean="0"/>
              <a:t>Duties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am responsible for the safe packaging of </a:t>
            </a:r>
            <a:r>
              <a:rPr lang="en-US" dirty="0" smtClean="0"/>
              <a:t>orders</a:t>
            </a:r>
            <a:endParaRPr lang="pl-PL" dirty="0" smtClean="0"/>
          </a:p>
          <a:p>
            <a:r>
              <a:rPr lang="pl-PL" dirty="0" smtClean="0"/>
              <a:t>Correct </a:t>
            </a:r>
            <a:r>
              <a:rPr lang="pl-PL" dirty="0" err="1" smtClean="0"/>
              <a:t>marking</a:t>
            </a:r>
            <a:r>
              <a:rPr lang="pl-PL" dirty="0" smtClean="0"/>
              <a:t> of </a:t>
            </a:r>
            <a:r>
              <a:rPr lang="pl-PL" dirty="0" err="1" smtClean="0"/>
              <a:t>shipments</a:t>
            </a:r>
            <a:endParaRPr lang="pl-PL" dirty="0" smtClean="0"/>
          </a:p>
          <a:p>
            <a:r>
              <a:rPr lang="en-US" dirty="0" smtClean="0"/>
              <a:t>The correct arrangement of shipments in the </a:t>
            </a:r>
            <a:r>
              <a:rPr lang="en-US" dirty="0" smtClean="0"/>
              <a:t>warehouse</a:t>
            </a:r>
            <a:endParaRPr lang="pl-PL" dirty="0" smtClean="0"/>
          </a:p>
          <a:p>
            <a:r>
              <a:rPr lang="pl-PL" dirty="0" smtClean="0"/>
              <a:t>And </a:t>
            </a:r>
            <a:r>
              <a:rPr lang="pl-PL" dirty="0" err="1" smtClean="0"/>
              <a:t>sometimes</a:t>
            </a:r>
            <a:r>
              <a:rPr lang="pl-PL" dirty="0" smtClean="0"/>
              <a:t> i </a:t>
            </a:r>
            <a:r>
              <a:rPr lang="pl-PL" dirty="0" err="1" smtClean="0"/>
              <a:t>have</a:t>
            </a:r>
            <a:r>
              <a:rPr lang="pl-PL" dirty="0" smtClean="0"/>
              <a:t> to </a:t>
            </a:r>
            <a:r>
              <a:rPr lang="pl-PL" dirty="0" err="1" smtClean="0"/>
              <a:t>clean</a:t>
            </a:r>
            <a:r>
              <a:rPr lang="pl-PL" dirty="0" smtClean="0"/>
              <a:t> </a:t>
            </a:r>
            <a:r>
              <a:rPr lang="pl-PL" dirty="0" err="1" smtClean="0"/>
              <a:t>floor</a:t>
            </a:r>
            <a:r>
              <a:rPr lang="pl-PL" dirty="0" smtClean="0"/>
              <a:t> :&lt; </a:t>
            </a:r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Free</a:t>
            </a:r>
            <a:r>
              <a:rPr lang="pl-PL" dirty="0" smtClean="0"/>
              <a:t> Time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err="1" smtClean="0"/>
              <a:t>Trip</a:t>
            </a:r>
            <a:r>
              <a:rPr lang="pl-PL" dirty="0" smtClean="0"/>
              <a:t> </a:t>
            </a:r>
            <a:r>
              <a:rPr lang="pl-PL" dirty="0" smtClean="0"/>
              <a:t>to </a:t>
            </a:r>
            <a:r>
              <a:rPr lang="pl-PL" dirty="0" smtClean="0"/>
              <a:t>Salzburg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10" name="Obraz 9" descr="received_61239038590019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357430"/>
            <a:ext cx="8286808" cy="40242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" name="Symbol zastępczy zawartości 8" descr="received_605941849912469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20190511_1218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85784" y="642918"/>
            <a:ext cx="9829835" cy="552928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received_290995465179698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000240"/>
            <a:ext cx="7943635" cy="3857628"/>
          </a:xfrm>
        </p:spPr>
      </p:pic>
      <p:sp>
        <p:nvSpPr>
          <p:cNvPr id="6" name="pole tekstowe 5"/>
          <p:cNvSpPr txBox="1"/>
          <p:nvPr/>
        </p:nvSpPr>
        <p:spPr>
          <a:xfrm>
            <a:off x="642910" y="857232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Trip</a:t>
            </a:r>
            <a:r>
              <a:rPr lang="pl-PL" dirty="0" smtClean="0"/>
              <a:t> to </a:t>
            </a:r>
            <a:r>
              <a:rPr lang="pl-PL" dirty="0" err="1" smtClean="0"/>
              <a:t>Chiemsee</a:t>
            </a:r>
            <a:r>
              <a:rPr lang="pl-PL" dirty="0" smtClean="0"/>
              <a:t> Lake </a:t>
            </a:r>
            <a:endParaRPr lang="pl-PL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lewnia metali">
  <a:themeElements>
    <a:clrScheme name="Odlewnia metali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dlewnia metali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dlewnia metal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137</TotalTime>
  <Words>194</Words>
  <Application>Microsoft Office PowerPoint</Application>
  <PresentationFormat>Pokaz na ekranie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Odlewnia metali</vt:lpstr>
      <vt:lpstr>My apprenticeship in Munich </vt:lpstr>
      <vt:lpstr>Slajd 2</vt:lpstr>
      <vt:lpstr>DATABASE</vt:lpstr>
      <vt:lpstr>Order Fulfillment</vt:lpstr>
      <vt:lpstr>My Duties</vt:lpstr>
      <vt:lpstr>Free Time </vt:lpstr>
      <vt:lpstr>Slajd 7</vt:lpstr>
      <vt:lpstr>Slajd 8</vt:lpstr>
      <vt:lpstr>Slajd 9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Asus</dc:creator>
  <cp:lastModifiedBy>Asus</cp:lastModifiedBy>
  <cp:revision>19</cp:revision>
  <dcterms:created xsi:type="dcterms:W3CDTF">2019-05-21T20:00:23Z</dcterms:created>
  <dcterms:modified xsi:type="dcterms:W3CDTF">2019-05-21T22:17:33Z</dcterms:modified>
</cp:coreProperties>
</file>