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6B6D08-4CD7-4EFA-AA43-402CC11C999C}" type="datetimeFigureOut">
              <a:rPr lang="sk-SK" smtClean="0"/>
              <a:pPr/>
              <a:t>17. 1. 2021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9426BF-09B9-4A32-9554-FB63B374616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------/" TargetMode="External"/><Relationship Id="rId2" Type="http://schemas.openxmlformats.org/officeDocument/2006/relationships/hyperlink" Target="http://www.meno_adresy_pr&#237;pon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internet&amp;sxsrf=ALeKk03H9uUhtvZ_YVUKy-5a_2VmYUNAvw:1588752859011&amp;source=lnms&amp;tbm=isch&amp;sa=X&amp;ved=2ahUKEwjj_q_O5Z7pAhVirHEKHX5wCmoQ_AUoAXoECA4QAw&amp;biw=1362&amp;bih=60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INTERNET – ZÁKLADNÉ POJMY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857627"/>
            <a:ext cx="7772400" cy="953683"/>
          </a:xfrm>
        </p:spPr>
        <p:txBody>
          <a:bodyPr>
            <a:normAutofit/>
          </a:bodyPr>
          <a:lstStyle/>
          <a:p>
            <a:r>
              <a:rPr lang="sk-SK" dirty="0" smtClean="0"/>
              <a:t>Mgr. Kamila </a:t>
            </a:r>
            <a:r>
              <a:rPr lang="sk-SK" dirty="0" err="1" smtClean="0"/>
              <a:t>Durkajová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  <p:pic>
        <p:nvPicPr>
          <p:cNvPr id="1026" name="Picture 2" descr="C:\Users\ASUS\Pictures\intern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715303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Je celosvetovo prepojený systém počítačových systém sietí.</a:t>
            </a:r>
          </a:p>
          <a:p>
            <a:endParaRPr lang="sk-SK" dirty="0" smtClean="0"/>
          </a:p>
          <a:p>
            <a:r>
              <a:rPr lang="sk-SK" dirty="0" smtClean="0"/>
              <a:t>Počítače v počítačových</a:t>
            </a:r>
          </a:p>
          <a:p>
            <a:pPr>
              <a:buNone/>
            </a:pPr>
            <a:r>
              <a:rPr lang="sk-SK" dirty="0" smtClean="0"/>
              <a:t>   sieťach navzájom </a:t>
            </a:r>
          </a:p>
          <a:p>
            <a:pPr>
              <a:buNone/>
            </a:pPr>
            <a:r>
              <a:rPr lang="sk-SK" dirty="0" smtClean="0"/>
              <a:t>   medzi sebou </a:t>
            </a:r>
          </a:p>
          <a:p>
            <a:pPr>
              <a:buNone/>
            </a:pPr>
            <a:r>
              <a:rPr lang="sk-SK" dirty="0" smtClean="0"/>
              <a:t>   komunikujú  a </a:t>
            </a:r>
          </a:p>
          <a:p>
            <a:pPr>
              <a:buNone/>
            </a:pPr>
            <a:r>
              <a:rPr lang="sk-SK" dirty="0" smtClean="0"/>
              <a:t>   umožňujú</a:t>
            </a:r>
          </a:p>
          <a:p>
            <a:pPr>
              <a:buNone/>
            </a:pPr>
            <a:r>
              <a:rPr lang="sk-SK" dirty="0" smtClean="0"/>
              <a:t>   komunikáciu aj nám   </a:t>
            </a:r>
          </a:p>
          <a:p>
            <a:pPr>
              <a:buNone/>
            </a:pPr>
            <a:r>
              <a:rPr lang="sk-SK" dirty="0" smtClean="0"/>
              <a:t>   ľudom.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  <p:pic>
        <p:nvPicPr>
          <p:cNvPr id="1028" name="Picture 4" descr="C:\Users\ASUS\Pictures\internet.jpe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2225" y="1500188"/>
            <a:ext cx="4041775" cy="307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Rozlišujeme tri druhy počítačových sietí:</a:t>
            </a:r>
          </a:p>
          <a:p>
            <a:pPr>
              <a:buNone/>
            </a:pPr>
            <a:endParaRPr lang="sk-SK" sz="2000" dirty="0" smtClean="0"/>
          </a:p>
          <a:p>
            <a:r>
              <a:rPr lang="sk-SK" sz="2000" dirty="0" smtClean="0"/>
              <a:t>A) LAN – lokálna počítačová sieť (napríklad počítače v jednej miestnosti alebo v škole)</a:t>
            </a:r>
          </a:p>
          <a:p>
            <a:pPr>
              <a:buNone/>
            </a:pPr>
            <a:endParaRPr lang="sk-SK" sz="2000" dirty="0" smtClean="0"/>
          </a:p>
          <a:p>
            <a:r>
              <a:rPr lang="sk-SK" sz="2000" dirty="0" smtClean="0"/>
              <a:t>B) MAN – mestská počítačová sieť (napríklad počítače mesta Dolný Kubín)</a:t>
            </a:r>
          </a:p>
          <a:p>
            <a:pPr>
              <a:buNone/>
            </a:pPr>
            <a:endParaRPr lang="sk-SK" sz="2000" dirty="0" smtClean="0"/>
          </a:p>
          <a:p>
            <a:r>
              <a:rPr lang="sk-SK" sz="2000" dirty="0" smtClean="0"/>
              <a:t>C) WAN globálna počítačová sieť (počítače na väčších územiach, kontinentoch)</a:t>
            </a:r>
          </a:p>
          <a:p>
            <a:endParaRPr lang="sk-SK" sz="2000" dirty="0" smtClean="0"/>
          </a:p>
          <a:p>
            <a:r>
              <a:rPr lang="sk-SK" sz="2000" dirty="0" smtClean="0"/>
              <a:t>Na vrchole tohto usporiadania je internet – spája všetky typy počítačových sietí a stáva sa najväčším informačným zdrojom na svete</a:t>
            </a:r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POČÍTAČOVÉ  SIETE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Pôvodne slúžil internet len na vojenské účely.</a:t>
            </a:r>
          </a:p>
          <a:p>
            <a:r>
              <a:rPr lang="sk-SK" dirty="0" smtClean="0"/>
              <a:t>Dnes s internetom pracujú miliardy ľudí.</a:t>
            </a:r>
          </a:p>
          <a:p>
            <a:r>
              <a:rPr lang="sk-SK" dirty="0" smtClean="0"/>
              <a:t>Internet prináša pestrosť informácií: video, filmy, hudbu, texty, obrázky.</a:t>
            </a:r>
          </a:p>
          <a:p>
            <a:r>
              <a:rPr lang="sk-SK" dirty="0" smtClean="0"/>
              <a:t>Informácie na internete sú zobrazované na </a:t>
            </a:r>
            <a:r>
              <a:rPr lang="sk-SK" dirty="0" err="1" smtClean="0"/>
              <a:t>www-stránkach</a:t>
            </a:r>
            <a:r>
              <a:rPr lang="sk-SK" dirty="0" smtClean="0"/>
              <a:t>.</a:t>
            </a:r>
          </a:p>
          <a:p>
            <a:r>
              <a:rPr lang="sk-SK" dirty="0" smtClean="0"/>
              <a:t>Na pozeranie </a:t>
            </a:r>
            <a:r>
              <a:rPr lang="sk-SK" dirty="0" err="1" smtClean="0"/>
              <a:t>www-stránok</a:t>
            </a:r>
            <a:r>
              <a:rPr lang="sk-SK" dirty="0" smtClean="0"/>
              <a:t> slúži prehliadač.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Adresy </a:t>
            </a:r>
            <a:r>
              <a:rPr lang="sk-SK" sz="2400" dirty="0" err="1" smtClean="0"/>
              <a:t>www</a:t>
            </a:r>
            <a:r>
              <a:rPr lang="sk-SK" sz="2400" dirty="0" smtClean="0"/>
              <a:t>- stránok majú tvar:</a:t>
            </a:r>
          </a:p>
          <a:p>
            <a:r>
              <a:rPr lang="sk-SK" sz="2400" dirty="0" err="1" smtClean="0">
                <a:hlinkClick r:id="rId2"/>
              </a:rPr>
              <a:t>www.meno_adresy_prípona</a:t>
            </a:r>
            <a:endParaRPr lang="sk-SK" sz="2400" dirty="0" smtClean="0"/>
          </a:p>
          <a:p>
            <a:r>
              <a:rPr lang="sk-SK" sz="2400" dirty="0" err="1" smtClean="0"/>
              <a:t>www</a:t>
            </a:r>
            <a:r>
              <a:rPr lang="sk-SK" sz="2400" dirty="0" smtClean="0"/>
              <a:t>- je povinná časť pre </a:t>
            </a:r>
            <a:r>
              <a:rPr lang="sk-SK" sz="2400" dirty="0" err="1" smtClean="0"/>
              <a:t>www-stránky</a:t>
            </a:r>
            <a:endParaRPr lang="sk-SK" sz="2400" dirty="0" smtClean="0"/>
          </a:p>
          <a:p>
            <a:r>
              <a:rPr lang="sk-SK" sz="2400" dirty="0" smtClean="0"/>
              <a:t>meno- to je adresa firmy ale  môže to byť napríklad názov firmy.</a:t>
            </a:r>
          </a:p>
          <a:p>
            <a:r>
              <a:rPr lang="sk-SK" sz="2400" dirty="0" smtClean="0"/>
              <a:t>prípona – znamená  kód krajiny alebo inštitúcie z ktorej stránka pochádza.</a:t>
            </a:r>
          </a:p>
          <a:p>
            <a:r>
              <a:rPr lang="sk-SK" sz="2400" dirty="0" err="1" smtClean="0">
                <a:hlinkClick r:id="rId3"/>
              </a:rPr>
              <a:t>www</a:t>
            </a:r>
            <a:r>
              <a:rPr lang="sk-SK" sz="2400" dirty="0" smtClean="0">
                <a:hlinkClick r:id="rId3"/>
              </a:rPr>
              <a:t>.------</a:t>
            </a:r>
            <a:r>
              <a:rPr lang="sk-SK" sz="2400" dirty="0" smtClean="0"/>
              <a:t> .</a:t>
            </a:r>
            <a:r>
              <a:rPr lang="sk-SK" sz="2400" dirty="0" err="1" smtClean="0"/>
              <a:t>sk</a:t>
            </a:r>
            <a:r>
              <a:rPr lang="sk-SK" sz="2400" dirty="0" smtClean="0"/>
              <a:t> znamená že ide o webovú stránku zo Slovenska.</a:t>
            </a:r>
          </a:p>
          <a:p>
            <a:r>
              <a:rPr lang="sk-SK" sz="2400" dirty="0" smtClean="0"/>
              <a:t> (</a:t>
            </a:r>
            <a:r>
              <a:rPr lang="sk-SK" sz="2400" dirty="0" err="1" smtClean="0"/>
              <a:t>cz</a:t>
            </a:r>
            <a:r>
              <a:rPr lang="sk-SK" sz="2400" dirty="0" smtClean="0"/>
              <a:t> – Česko, </a:t>
            </a:r>
            <a:r>
              <a:rPr lang="sk-SK" sz="2400" dirty="0" err="1" smtClean="0"/>
              <a:t>com</a:t>
            </a:r>
            <a:r>
              <a:rPr lang="sk-SK" sz="2400" dirty="0" smtClean="0"/>
              <a:t> – komerčné organizácie a iné).</a:t>
            </a:r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Sme v škole – V. pracovný zošit denníka SME 14/2009 pre žiakov II. Stupňa základných škôl.</a:t>
            </a:r>
          </a:p>
          <a:p>
            <a:pPr>
              <a:buNone/>
            </a:pPr>
            <a:endParaRPr lang="sk-SK" sz="2000" dirty="0" smtClean="0"/>
          </a:p>
          <a:p>
            <a:r>
              <a:rPr lang="sk-SK" sz="2000" dirty="0" smtClean="0">
                <a:hlinkClick r:id="rId2"/>
              </a:rPr>
              <a:t>https://www.google.com/search?q=internet&amp;sxsrf=ALeKk03H9uUhtvZ_YVUKy-5a_2VmYUNAvw:1588752859011&amp;source=lnms&amp;tbm=isch&amp;sa=X&amp;ved=2ahUKEwjj_q_O5Z7pAhVirHEKHX5wCmoQ_AUoAXoECA4QAw&amp;biw=1362&amp;bih=608#imgrc=qgrTIXS5t3G74M</a:t>
            </a:r>
            <a:endParaRPr lang="sk-SK" sz="2000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248</Words>
  <Application>Microsoft Office PowerPoint</Application>
  <PresentationFormat>Prezentácia na obrazovke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Hala</vt:lpstr>
      <vt:lpstr>INTERNET – ZÁKLADNÉ POJMY</vt:lpstr>
      <vt:lpstr>INTERNET</vt:lpstr>
      <vt:lpstr>INTERNET</vt:lpstr>
      <vt:lpstr>POČÍTAČOVÉ  SIETE</vt:lpstr>
      <vt:lpstr>INTERNET</vt:lpstr>
      <vt:lpstr>INTERNET</vt:lpstr>
      <vt:lpstr>ZDROJE</vt:lpstr>
      <vt:lpstr>Ďakujem za pozornosť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– ZÁKLADNÉ POJMY</dc:title>
  <dc:creator>ASUS</dc:creator>
  <cp:lastModifiedBy>Windows User</cp:lastModifiedBy>
  <cp:revision>12</cp:revision>
  <dcterms:created xsi:type="dcterms:W3CDTF">2020-05-06T07:56:08Z</dcterms:created>
  <dcterms:modified xsi:type="dcterms:W3CDTF">2021-01-17T17:03:23Z</dcterms:modified>
</cp:coreProperties>
</file>